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484" r:id="rId1"/>
  </p:sldMasterIdLst>
  <p:notesMasterIdLst>
    <p:notesMasterId r:id="rId24"/>
  </p:notesMasterIdLst>
  <p:sldIdLst>
    <p:sldId id="536" r:id="rId2"/>
    <p:sldId id="537" r:id="rId3"/>
    <p:sldId id="538" r:id="rId4"/>
    <p:sldId id="539" r:id="rId5"/>
    <p:sldId id="541" r:id="rId6"/>
    <p:sldId id="542" r:id="rId7"/>
    <p:sldId id="543" r:id="rId8"/>
    <p:sldId id="544" r:id="rId9"/>
    <p:sldId id="545" r:id="rId10"/>
    <p:sldId id="547" r:id="rId11"/>
    <p:sldId id="546" r:id="rId12"/>
    <p:sldId id="548" r:id="rId13"/>
    <p:sldId id="571" r:id="rId14"/>
    <p:sldId id="549" r:id="rId15"/>
    <p:sldId id="551" r:id="rId16"/>
    <p:sldId id="568" r:id="rId17"/>
    <p:sldId id="569" r:id="rId18"/>
    <p:sldId id="570" r:id="rId19"/>
    <p:sldId id="552" r:id="rId20"/>
    <p:sldId id="554" r:id="rId21"/>
    <p:sldId id="555" r:id="rId22"/>
    <p:sldId id="567" r:id="rId23"/>
  </p:sldIdLst>
  <p:sldSz cx="9144000" cy="6858000" type="screen4x3"/>
  <p:notesSz cx="6797675" cy="9926638"/>
  <p:custDataLst>
    <p:tags r:id="rId2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154A57"/>
    <a:srgbClr val="FF66FF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5" autoAdjust="0"/>
    <p:restoredTop sz="94729" autoAdjust="0"/>
  </p:normalViewPr>
  <p:slideViewPr>
    <p:cSldViewPr>
      <p:cViewPr>
        <p:scale>
          <a:sx n="77" d="100"/>
          <a:sy n="77" d="100"/>
        </p:scale>
        <p:origin x="-684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2DAEA-99DE-47E2-BC96-87140A7F8622}" type="doc">
      <dgm:prSet loTypeId="urn:microsoft.com/office/officeart/2005/8/layout/default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9654F0-AA74-489C-A957-5B1B8BFA3F12}">
      <dgm:prSet custT="1"/>
      <dgm:spPr/>
      <dgm:t>
        <a:bodyPr/>
        <a:lstStyle/>
        <a:p>
          <a:pPr rtl="0"/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Глава 33.</a:t>
          </a:r>
        </a:p>
        <a:p>
          <a:pPr rtl="0"/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Общие положения</a:t>
          </a:r>
        </a:p>
      </dgm:t>
    </dgm:pt>
    <dgm:pt modelId="{A20A1AE0-8AE6-4D7A-8BA4-9545A9A2A477}" type="parTrans" cxnId="{62676C43-572E-4BAC-BF45-1F957F95FEBA}">
      <dgm:prSet/>
      <dgm:spPr/>
      <dgm:t>
        <a:bodyPr/>
        <a:lstStyle/>
        <a:p>
          <a:endParaRPr lang="ru-RU"/>
        </a:p>
      </dgm:t>
    </dgm:pt>
    <dgm:pt modelId="{7A6F82E5-31D1-4D7E-BD7D-3478DFC4AF0B}" type="sibTrans" cxnId="{62676C43-572E-4BAC-BF45-1F957F95FEBA}">
      <dgm:prSet/>
      <dgm:spPr/>
      <dgm:t>
        <a:bodyPr/>
        <a:lstStyle/>
        <a:p>
          <a:endParaRPr lang="ru-RU"/>
        </a:p>
      </dgm:t>
    </dgm:pt>
    <dgm:pt modelId="{725053C6-429A-414B-BE53-DE894C045706}">
      <dgm:prSet custT="1"/>
      <dgm:spPr/>
      <dgm:t>
        <a:bodyPr/>
        <a:lstStyle/>
        <a:p>
          <a:pPr rtl="0"/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Глава 34. </a:t>
          </a:r>
        </a:p>
        <a:p>
          <a:pPr rtl="0"/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Государственное управление охраной </a:t>
          </a:r>
          <a:r>
            <a:rPr lang="ru-RU" sz="1400" b="1" dirty="0" smtClean="0">
              <a:solidFill>
                <a:schemeClr val="bg1"/>
              </a:solidFill>
              <a:latin typeface="Arial Narrow" pitchFamily="34" charset="0"/>
            </a:rPr>
            <a:t>труда и требования охраны труда</a:t>
          </a:r>
          <a:endParaRPr lang="ru-RU" sz="14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57165290-F947-4CCA-BA3D-23511473910E}" type="parTrans" cxnId="{913F517E-B9C6-4F62-9A6F-BF0A9A7EF7F1}">
      <dgm:prSet/>
      <dgm:spPr/>
      <dgm:t>
        <a:bodyPr/>
        <a:lstStyle/>
        <a:p>
          <a:endParaRPr lang="ru-RU"/>
        </a:p>
      </dgm:t>
    </dgm:pt>
    <dgm:pt modelId="{CD0DFAA6-47A9-40E9-8F47-9E30594EFB3E}" type="sibTrans" cxnId="{913F517E-B9C6-4F62-9A6F-BF0A9A7EF7F1}">
      <dgm:prSet/>
      <dgm:spPr/>
      <dgm:t>
        <a:bodyPr/>
        <a:lstStyle/>
        <a:p>
          <a:endParaRPr lang="ru-RU"/>
        </a:p>
      </dgm:t>
    </dgm:pt>
    <dgm:pt modelId="{3124DA38-538C-4051-B64C-2F1B2996318A}">
      <dgm:prSet custT="1"/>
      <dgm:spPr/>
      <dgm:t>
        <a:bodyPr/>
        <a:lstStyle/>
        <a:p>
          <a:pPr rtl="0"/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Глава 35.</a:t>
          </a:r>
        </a:p>
        <a:p>
          <a:pPr rtl="0"/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Права и обязанности работодателя и работника в области охраны труда</a:t>
          </a:r>
        </a:p>
      </dgm:t>
    </dgm:pt>
    <dgm:pt modelId="{6DBF6E08-FF5E-4DA2-AE8E-3FA99DF71CFC}" type="parTrans" cxnId="{40FBDEB1-CF85-413A-9864-CC2F0E606ED1}">
      <dgm:prSet/>
      <dgm:spPr/>
      <dgm:t>
        <a:bodyPr/>
        <a:lstStyle/>
        <a:p>
          <a:endParaRPr lang="ru-RU"/>
        </a:p>
      </dgm:t>
    </dgm:pt>
    <dgm:pt modelId="{CD7FB4A7-A528-4B7E-93DE-BDD70D576176}" type="sibTrans" cxnId="{40FBDEB1-CF85-413A-9864-CC2F0E606ED1}">
      <dgm:prSet/>
      <dgm:spPr/>
      <dgm:t>
        <a:bodyPr/>
        <a:lstStyle/>
        <a:p>
          <a:endParaRPr lang="ru-RU"/>
        </a:p>
      </dgm:t>
    </dgm:pt>
    <dgm:pt modelId="{36312373-FD63-4E1E-A134-574D25BD3D8F}">
      <dgm:prSet custT="1"/>
      <dgm:spPr/>
      <dgm:t>
        <a:bodyPr/>
        <a:lstStyle/>
        <a:p>
          <a:pPr rtl="0"/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Глава 36. </a:t>
          </a:r>
        </a:p>
        <a:p>
          <a:pPr rtl="0"/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Управление охраной </a:t>
          </a:r>
          <a:r>
            <a:rPr lang="ru-RU" sz="1400" b="1" dirty="0" smtClean="0">
              <a:solidFill>
                <a:schemeClr val="bg1"/>
              </a:solidFill>
              <a:latin typeface="Arial Narrow" pitchFamily="34" charset="0"/>
            </a:rPr>
            <a:t>труда</a:t>
          </a:r>
          <a:endParaRPr lang="ru-RU" sz="14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F0247251-05C0-4F27-91BA-E673F30661BB}" type="parTrans" cxnId="{FFF1250D-50FF-45B0-A84D-CC692C7E479E}">
      <dgm:prSet/>
      <dgm:spPr/>
      <dgm:t>
        <a:bodyPr/>
        <a:lstStyle/>
        <a:p>
          <a:endParaRPr lang="ru-RU"/>
        </a:p>
      </dgm:t>
    </dgm:pt>
    <dgm:pt modelId="{D369F42D-E452-4D1F-8EFA-45EF3E5570DA}" type="sibTrans" cxnId="{FFF1250D-50FF-45B0-A84D-CC692C7E479E}">
      <dgm:prSet/>
      <dgm:spPr/>
      <dgm:t>
        <a:bodyPr/>
        <a:lstStyle/>
        <a:p>
          <a:endParaRPr lang="ru-RU"/>
        </a:p>
      </dgm:t>
    </dgm:pt>
    <dgm:pt modelId="{3FF06458-1A5E-4B1B-B7DD-F6A56004DC11}">
      <dgm:prSet custT="1"/>
      <dgm:spPr/>
      <dgm:t>
        <a:bodyPr/>
        <a:lstStyle/>
        <a:p>
          <a:pPr rtl="0"/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Глава 36.1.</a:t>
          </a:r>
        </a:p>
        <a:p>
          <a:pPr rtl="0"/>
          <a:r>
            <a:rPr lang="ru-RU" sz="1400" b="1" dirty="0" smtClean="0">
              <a:solidFill>
                <a:schemeClr val="bg1"/>
              </a:solidFill>
              <a:latin typeface="Arial Narrow" pitchFamily="34" charset="0"/>
            </a:rPr>
            <a:t>Расследование, оформление (рассмотрение), учет микроповреждений (микротравм), несчастных случаев</a:t>
          </a:r>
          <a:endParaRPr lang="ru-RU" sz="14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9CDEA430-44AA-4FEB-9FAD-FA7D3B771514}" type="parTrans" cxnId="{6218CF1E-E496-4B82-B2D6-B5B51844418F}">
      <dgm:prSet/>
      <dgm:spPr/>
      <dgm:t>
        <a:bodyPr/>
        <a:lstStyle/>
        <a:p>
          <a:endParaRPr lang="ru-RU"/>
        </a:p>
      </dgm:t>
    </dgm:pt>
    <dgm:pt modelId="{F2AC496A-3623-4A0A-BC19-6F887323A218}" type="sibTrans" cxnId="{6218CF1E-E496-4B82-B2D6-B5B51844418F}">
      <dgm:prSet/>
      <dgm:spPr/>
      <dgm:t>
        <a:bodyPr/>
        <a:lstStyle/>
        <a:p>
          <a:endParaRPr lang="ru-RU"/>
        </a:p>
      </dgm:t>
    </dgm:pt>
    <dgm:pt modelId="{8A8BE30F-4ACF-4623-A118-695D6DEAA054}" type="pres">
      <dgm:prSet presAssocID="{89A2DAEA-99DE-47E2-BC96-87140A7F86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9C21C-6DD8-4AC9-88F8-FAE25B3E7B8C}" type="pres">
      <dgm:prSet presAssocID="{A89654F0-AA74-489C-A957-5B1B8BFA3F12}" presName="node" presStyleLbl="node1" presStyleIdx="0" presStyleCnt="5" custLinFactNeighborX="1223" custLinFactNeighborY="-46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3885A-239D-4DA8-BA8F-ED280C5E4D04}" type="pres">
      <dgm:prSet presAssocID="{7A6F82E5-31D1-4D7E-BD7D-3478DFC4AF0B}" presName="sibTrans" presStyleCnt="0"/>
      <dgm:spPr/>
    </dgm:pt>
    <dgm:pt modelId="{DB8DEFA6-1189-4EDE-98F7-BA7E5CAA8801}" type="pres">
      <dgm:prSet presAssocID="{725053C6-429A-414B-BE53-DE894C045706}" presName="node" presStyleLbl="node1" presStyleIdx="1" presStyleCnt="5" custLinFactNeighborX="625" custLinFactNeighborY="-46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AA42C-E6A7-4558-B197-B3E753EEC24A}" type="pres">
      <dgm:prSet presAssocID="{CD0DFAA6-47A9-40E9-8F47-9E30594EFB3E}" presName="sibTrans" presStyleCnt="0"/>
      <dgm:spPr/>
    </dgm:pt>
    <dgm:pt modelId="{CB118F59-BC35-4120-A488-5906C5A0279E}" type="pres">
      <dgm:prSet presAssocID="{3124DA38-538C-4051-B64C-2F1B2996318A}" presName="node" presStyleLbl="node1" presStyleIdx="2" presStyleCnt="5" custLinFactNeighborX="-2709" custLinFactNeighborY="-46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83C21-CDAE-4EC6-B49E-873E6B22006F}" type="pres">
      <dgm:prSet presAssocID="{CD7FB4A7-A528-4B7E-93DE-BDD70D576176}" presName="sibTrans" presStyleCnt="0"/>
      <dgm:spPr/>
    </dgm:pt>
    <dgm:pt modelId="{4C2D4A04-109E-4B6C-9574-9F65658CC754}" type="pres">
      <dgm:prSet presAssocID="{36312373-FD63-4E1E-A134-574D25BD3D8F}" presName="node" presStyleLbl="node1" presStyleIdx="3" presStyleCnt="5" custLinFactNeighborX="1223" custLinFactNeighborY="-7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CF526-A013-4C07-94CE-B5A74CC5269C}" type="pres">
      <dgm:prSet presAssocID="{D369F42D-E452-4D1F-8EFA-45EF3E5570DA}" presName="sibTrans" presStyleCnt="0"/>
      <dgm:spPr/>
    </dgm:pt>
    <dgm:pt modelId="{8C00E704-0CF5-4E55-818D-91E07D867E43}" type="pres">
      <dgm:prSet presAssocID="{3FF06458-1A5E-4B1B-B7DD-F6A56004DC11}" presName="node" presStyleLbl="node1" presStyleIdx="4" presStyleCnt="5" custLinFactNeighborX="625" custLinFactNeighborY="-3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985A88-1137-4C67-BBC5-682751B15B8C}" type="presOf" srcId="{725053C6-429A-414B-BE53-DE894C045706}" destId="{DB8DEFA6-1189-4EDE-98F7-BA7E5CAA8801}" srcOrd="0" destOrd="0" presId="urn:microsoft.com/office/officeart/2005/8/layout/default#1"/>
    <dgm:cxn modelId="{62676C43-572E-4BAC-BF45-1F957F95FEBA}" srcId="{89A2DAEA-99DE-47E2-BC96-87140A7F8622}" destId="{A89654F0-AA74-489C-A957-5B1B8BFA3F12}" srcOrd="0" destOrd="0" parTransId="{A20A1AE0-8AE6-4D7A-8BA4-9545A9A2A477}" sibTransId="{7A6F82E5-31D1-4D7E-BD7D-3478DFC4AF0B}"/>
    <dgm:cxn modelId="{4A13CFA1-6329-436C-9978-A4EA698CF2BC}" type="presOf" srcId="{89A2DAEA-99DE-47E2-BC96-87140A7F8622}" destId="{8A8BE30F-4ACF-4623-A118-695D6DEAA054}" srcOrd="0" destOrd="0" presId="urn:microsoft.com/office/officeart/2005/8/layout/default#1"/>
    <dgm:cxn modelId="{40FBDEB1-CF85-413A-9864-CC2F0E606ED1}" srcId="{89A2DAEA-99DE-47E2-BC96-87140A7F8622}" destId="{3124DA38-538C-4051-B64C-2F1B2996318A}" srcOrd="2" destOrd="0" parTransId="{6DBF6E08-FF5E-4DA2-AE8E-3FA99DF71CFC}" sibTransId="{CD7FB4A7-A528-4B7E-93DE-BDD70D576176}"/>
    <dgm:cxn modelId="{6218CF1E-E496-4B82-B2D6-B5B51844418F}" srcId="{89A2DAEA-99DE-47E2-BC96-87140A7F8622}" destId="{3FF06458-1A5E-4B1B-B7DD-F6A56004DC11}" srcOrd="4" destOrd="0" parTransId="{9CDEA430-44AA-4FEB-9FAD-FA7D3B771514}" sibTransId="{F2AC496A-3623-4A0A-BC19-6F887323A218}"/>
    <dgm:cxn modelId="{825E9A65-0DD0-4057-B328-BFE6B26CFF64}" type="presOf" srcId="{3124DA38-538C-4051-B64C-2F1B2996318A}" destId="{CB118F59-BC35-4120-A488-5906C5A0279E}" srcOrd="0" destOrd="0" presId="urn:microsoft.com/office/officeart/2005/8/layout/default#1"/>
    <dgm:cxn modelId="{913F517E-B9C6-4F62-9A6F-BF0A9A7EF7F1}" srcId="{89A2DAEA-99DE-47E2-BC96-87140A7F8622}" destId="{725053C6-429A-414B-BE53-DE894C045706}" srcOrd="1" destOrd="0" parTransId="{57165290-F947-4CCA-BA3D-23511473910E}" sibTransId="{CD0DFAA6-47A9-40E9-8F47-9E30594EFB3E}"/>
    <dgm:cxn modelId="{FFF1250D-50FF-45B0-A84D-CC692C7E479E}" srcId="{89A2DAEA-99DE-47E2-BC96-87140A7F8622}" destId="{36312373-FD63-4E1E-A134-574D25BD3D8F}" srcOrd="3" destOrd="0" parTransId="{F0247251-05C0-4F27-91BA-E673F30661BB}" sibTransId="{D369F42D-E452-4D1F-8EFA-45EF3E5570DA}"/>
    <dgm:cxn modelId="{AE2507B0-608B-45D6-9ACE-9EC70B286E30}" type="presOf" srcId="{3FF06458-1A5E-4B1B-B7DD-F6A56004DC11}" destId="{8C00E704-0CF5-4E55-818D-91E07D867E43}" srcOrd="0" destOrd="0" presId="urn:microsoft.com/office/officeart/2005/8/layout/default#1"/>
    <dgm:cxn modelId="{61B4B2F5-6DFE-49E9-848B-89CCE8E544FA}" type="presOf" srcId="{36312373-FD63-4E1E-A134-574D25BD3D8F}" destId="{4C2D4A04-109E-4B6C-9574-9F65658CC754}" srcOrd="0" destOrd="0" presId="urn:microsoft.com/office/officeart/2005/8/layout/default#1"/>
    <dgm:cxn modelId="{397296EB-CC3C-4526-9B86-CF9279BA6698}" type="presOf" srcId="{A89654F0-AA74-489C-A957-5B1B8BFA3F12}" destId="{6AB9C21C-6DD8-4AC9-88F8-FAE25B3E7B8C}" srcOrd="0" destOrd="0" presId="urn:microsoft.com/office/officeart/2005/8/layout/default#1"/>
    <dgm:cxn modelId="{92D41180-90BA-479C-868F-DB02F5D762A6}" type="presParOf" srcId="{8A8BE30F-4ACF-4623-A118-695D6DEAA054}" destId="{6AB9C21C-6DD8-4AC9-88F8-FAE25B3E7B8C}" srcOrd="0" destOrd="0" presId="urn:microsoft.com/office/officeart/2005/8/layout/default#1"/>
    <dgm:cxn modelId="{2E1BFD81-1239-4FF0-8059-6A577378CDAF}" type="presParOf" srcId="{8A8BE30F-4ACF-4623-A118-695D6DEAA054}" destId="{71F3885A-239D-4DA8-BA8F-ED280C5E4D04}" srcOrd="1" destOrd="0" presId="urn:microsoft.com/office/officeart/2005/8/layout/default#1"/>
    <dgm:cxn modelId="{879325CA-7F4A-4578-88C4-85923314F708}" type="presParOf" srcId="{8A8BE30F-4ACF-4623-A118-695D6DEAA054}" destId="{DB8DEFA6-1189-4EDE-98F7-BA7E5CAA8801}" srcOrd="2" destOrd="0" presId="urn:microsoft.com/office/officeart/2005/8/layout/default#1"/>
    <dgm:cxn modelId="{322CC0FF-B2A2-4EB6-AD20-CEF2C7977B8F}" type="presParOf" srcId="{8A8BE30F-4ACF-4623-A118-695D6DEAA054}" destId="{3C1AA42C-E6A7-4558-B197-B3E753EEC24A}" srcOrd="3" destOrd="0" presId="urn:microsoft.com/office/officeart/2005/8/layout/default#1"/>
    <dgm:cxn modelId="{8C9C9297-4223-4606-BD39-73467FF3E311}" type="presParOf" srcId="{8A8BE30F-4ACF-4623-A118-695D6DEAA054}" destId="{CB118F59-BC35-4120-A488-5906C5A0279E}" srcOrd="4" destOrd="0" presId="urn:microsoft.com/office/officeart/2005/8/layout/default#1"/>
    <dgm:cxn modelId="{43D5B6CC-D051-430F-9CCF-D026A2AAC476}" type="presParOf" srcId="{8A8BE30F-4ACF-4623-A118-695D6DEAA054}" destId="{E6F83C21-CDAE-4EC6-B49E-873E6B22006F}" srcOrd="5" destOrd="0" presId="urn:microsoft.com/office/officeart/2005/8/layout/default#1"/>
    <dgm:cxn modelId="{64B6CE46-439E-426E-A978-0BEBC92F734B}" type="presParOf" srcId="{8A8BE30F-4ACF-4623-A118-695D6DEAA054}" destId="{4C2D4A04-109E-4B6C-9574-9F65658CC754}" srcOrd="6" destOrd="0" presId="urn:microsoft.com/office/officeart/2005/8/layout/default#1"/>
    <dgm:cxn modelId="{81E65AA1-1466-4F7B-980E-32EE7C47D57A}" type="presParOf" srcId="{8A8BE30F-4ACF-4623-A118-695D6DEAA054}" destId="{583CF526-A013-4C07-94CE-B5A74CC5269C}" srcOrd="7" destOrd="0" presId="urn:microsoft.com/office/officeart/2005/8/layout/default#1"/>
    <dgm:cxn modelId="{2458B968-AC3E-4B2E-8F4F-823327F91CAA}" type="presParOf" srcId="{8A8BE30F-4ACF-4623-A118-695D6DEAA054}" destId="{8C00E704-0CF5-4E55-818D-91E07D867E43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F471CA-6106-46D1-B73C-AC623355EAC8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560B5E-FEEE-449E-9D6F-EFA358309744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  <a:latin typeface="Arial Narrow" pitchFamily="34" charset="0"/>
            </a:rPr>
            <a:t>Статья 209. Основные понятия</a:t>
          </a:r>
        </a:p>
      </dgm:t>
    </dgm:pt>
    <dgm:pt modelId="{D97C66CE-158D-4F0A-B1AE-9B2F330FF379}" type="parTrans" cxnId="{124F4588-94F5-4F0D-A5E7-B050D8DD7FD5}">
      <dgm:prSet/>
      <dgm:spPr/>
      <dgm:t>
        <a:bodyPr/>
        <a:lstStyle/>
        <a:p>
          <a:endParaRPr lang="ru-RU"/>
        </a:p>
      </dgm:t>
    </dgm:pt>
    <dgm:pt modelId="{38CF2228-D33A-430B-B8DF-A34C94B7E287}" type="sibTrans" cxnId="{124F4588-94F5-4F0D-A5E7-B050D8DD7FD5}">
      <dgm:prSet/>
      <dgm:spPr/>
      <dgm:t>
        <a:bodyPr/>
        <a:lstStyle/>
        <a:p>
          <a:endParaRPr lang="ru-RU"/>
        </a:p>
      </dgm:t>
    </dgm:pt>
    <dgm:pt modelId="{BE462D90-1322-4D95-AE4F-3BD2BD5A34E5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  <a:latin typeface="Arial Narrow" pitchFamily="34" charset="0"/>
            </a:rPr>
            <a:t>Статья 209.1. Основные принципы обеспечения безопасности труда</a:t>
          </a:r>
        </a:p>
      </dgm:t>
    </dgm:pt>
    <dgm:pt modelId="{496CA43E-2325-4FFF-9132-BC57B362E4A7}" type="parTrans" cxnId="{5293A26E-8F3E-48D1-A78C-E61A4C84B6BE}">
      <dgm:prSet/>
      <dgm:spPr/>
      <dgm:t>
        <a:bodyPr/>
        <a:lstStyle/>
        <a:p>
          <a:endParaRPr lang="ru-RU"/>
        </a:p>
      </dgm:t>
    </dgm:pt>
    <dgm:pt modelId="{A82D196A-31B7-4C3E-9827-AFDFE5F17EF9}" type="sibTrans" cxnId="{5293A26E-8F3E-48D1-A78C-E61A4C84B6BE}">
      <dgm:prSet/>
      <dgm:spPr/>
      <dgm:t>
        <a:bodyPr/>
        <a:lstStyle/>
        <a:p>
          <a:endParaRPr lang="ru-RU"/>
        </a:p>
      </dgm:t>
    </dgm:pt>
    <dgm:pt modelId="{216F1371-B708-468A-8250-7A7EAC717B11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  <a:latin typeface="Arial Narrow" pitchFamily="34" charset="0"/>
            </a:rPr>
            <a:t>Статья 210. Основные направления государственной политики в области охраны труда</a:t>
          </a:r>
        </a:p>
      </dgm:t>
    </dgm:pt>
    <dgm:pt modelId="{01626AE8-ADEB-479A-92AD-2E08554368DE}" type="parTrans" cxnId="{87B52D81-5A8A-48DC-92D0-ACEEFBF8FC57}">
      <dgm:prSet/>
      <dgm:spPr/>
      <dgm:t>
        <a:bodyPr/>
        <a:lstStyle/>
        <a:p>
          <a:endParaRPr lang="ru-RU"/>
        </a:p>
      </dgm:t>
    </dgm:pt>
    <dgm:pt modelId="{568FBE7C-7419-4DA0-A895-0676D1AD5173}" type="sibTrans" cxnId="{87B52D81-5A8A-48DC-92D0-ACEEFBF8FC57}">
      <dgm:prSet/>
      <dgm:spPr/>
      <dgm:t>
        <a:bodyPr/>
        <a:lstStyle/>
        <a:p>
          <a:endParaRPr lang="ru-RU"/>
        </a:p>
      </dgm:t>
    </dgm:pt>
    <dgm:pt modelId="{4F6B136A-7319-4352-A23C-3229A268B31A}" type="pres">
      <dgm:prSet presAssocID="{56F471CA-6106-46D1-B73C-AC623355EA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C30FBD-726B-4EAE-A448-8E7CD6288138}" type="pres">
      <dgm:prSet presAssocID="{74560B5E-FEEE-449E-9D6F-EFA358309744}" presName="parentLin" presStyleCnt="0"/>
      <dgm:spPr/>
    </dgm:pt>
    <dgm:pt modelId="{3DF90049-91B1-4876-9580-3AA2CECDC8E9}" type="pres">
      <dgm:prSet presAssocID="{74560B5E-FEEE-449E-9D6F-EFA35830974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56698AE-03DC-4549-B3A0-A24EDA5C521D}" type="pres">
      <dgm:prSet presAssocID="{74560B5E-FEEE-449E-9D6F-EFA358309744}" presName="parentText" presStyleLbl="node1" presStyleIdx="0" presStyleCnt="3" custScaleX="103161" custScaleY="1223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968B4-1A77-48D2-A285-C2316C7B160E}" type="pres">
      <dgm:prSet presAssocID="{74560B5E-FEEE-449E-9D6F-EFA358309744}" presName="negativeSpace" presStyleCnt="0"/>
      <dgm:spPr/>
    </dgm:pt>
    <dgm:pt modelId="{547E1541-C3C3-49BF-8E4B-019E84F9E16B}" type="pres">
      <dgm:prSet presAssocID="{74560B5E-FEEE-449E-9D6F-EFA358309744}" presName="childText" presStyleLbl="conFgAcc1" presStyleIdx="0" presStyleCnt="3">
        <dgm:presLayoutVars>
          <dgm:bulletEnabled val="1"/>
        </dgm:presLayoutVars>
      </dgm:prSet>
      <dgm:spPr/>
    </dgm:pt>
    <dgm:pt modelId="{2A9B9E1B-8091-4B8C-8355-38A1432776D2}" type="pres">
      <dgm:prSet presAssocID="{38CF2228-D33A-430B-B8DF-A34C94B7E287}" presName="spaceBetweenRectangles" presStyleCnt="0"/>
      <dgm:spPr/>
    </dgm:pt>
    <dgm:pt modelId="{C56882B9-07D6-424A-86AF-447AE9E13A9B}" type="pres">
      <dgm:prSet presAssocID="{BE462D90-1322-4D95-AE4F-3BD2BD5A34E5}" presName="parentLin" presStyleCnt="0"/>
      <dgm:spPr/>
    </dgm:pt>
    <dgm:pt modelId="{847D7409-3275-49D1-9851-CC52A7F5923F}" type="pres">
      <dgm:prSet presAssocID="{BE462D90-1322-4D95-AE4F-3BD2BD5A34E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E98AE1C-9EDB-4B6D-ABA8-D4BC571C84E5}" type="pres">
      <dgm:prSet presAssocID="{BE462D90-1322-4D95-AE4F-3BD2BD5A34E5}" presName="parentText" presStyleLbl="node1" presStyleIdx="1" presStyleCnt="3" custScaleX="1031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BAF7C-2E72-4F06-9208-C540759087E0}" type="pres">
      <dgm:prSet presAssocID="{BE462D90-1322-4D95-AE4F-3BD2BD5A34E5}" presName="negativeSpace" presStyleCnt="0"/>
      <dgm:spPr/>
    </dgm:pt>
    <dgm:pt modelId="{98B32B75-E3E4-446A-9D51-B82056FCB04B}" type="pres">
      <dgm:prSet presAssocID="{BE462D90-1322-4D95-AE4F-3BD2BD5A34E5}" presName="childText" presStyleLbl="conFgAcc1" presStyleIdx="1" presStyleCnt="3">
        <dgm:presLayoutVars>
          <dgm:bulletEnabled val="1"/>
        </dgm:presLayoutVars>
      </dgm:prSet>
      <dgm:spPr/>
    </dgm:pt>
    <dgm:pt modelId="{D62BF790-044A-4E91-8EA0-30CA2327CA2C}" type="pres">
      <dgm:prSet presAssocID="{A82D196A-31B7-4C3E-9827-AFDFE5F17EF9}" presName="spaceBetweenRectangles" presStyleCnt="0"/>
      <dgm:spPr/>
    </dgm:pt>
    <dgm:pt modelId="{30233F37-A260-4F36-824E-A696F516CC16}" type="pres">
      <dgm:prSet presAssocID="{216F1371-B708-468A-8250-7A7EAC717B11}" presName="parentLin" presStyleCnt="0"/>
      <dgm:spPr/>
    </dgm:pt>
    <dgm:pt modelId="{039CF497-6891-46B3-B6DE-2F2DCB25B0A1}" type="pres">
      <dgm:prSet presAssocID="{216F1371-B708-468A-8250-7A7EAC717B1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A3DB2E2-B912-4E6B-96D8-36460BE6BACD}" type="pres">
      <dgm:prSet presAssocID="{216F1371-B708-468A-8250-7A7EAC717B11}" presName="parentText" presStyleLbl="node1" presStyleIdx="2" presStyleCnt="3" custScaleX="1031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5317E-2CAA-4159-AF05-8720753A944B}" type="pres">
      <dgm:prSet presAssocID="{216F1371-B708-468A-8250-7A7EAC717B11}" presName="negativeSpace" presStyleCnt="0"/>
      <dgm:spPr/>
    </dgm:pt>
    <dgm:pt modelId="{786911BF-8089-4A7B-850A-455F8AD79851}" type="pres">
      <dgm:prSet presAssocID="{216F1371-B708-468A-8250-7A7EAC717B1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24F4588-94F5-4F0D-A5E7-B050D8DD7FD5}" srcId="{56F471CA-6106-46D1-B73C-AC623355EAC8}" destId="{74560B5E-FEEE-449E-9D6F-EFA358309744}" srcOrd="0" destOrd="0" parTransId="{D97C66CE-158D-4F0A-B1AE-9B2F330FF379}" sibTransId="{38CF2228-D33A-430B-B8DF-A34C94B7E287}"/>
    <dgm:cxn modelId="{3E1C8481-40DF-4B92-9A38-85CF07E0EAA6}" type="presOf" srcId="{216F1371-B708-468A-8250-7A7EAC717B11}" destId="{6A3DB2E2-B912-4E6B-96D8-36460BE6BACD}" srcOrd="1" destOrd="0" presId="urn:microsoft.com/office/officeart/2005/8/layout/list1"/>
    <dgm:cxn modelId="{4FACACD4-7215-4CF3-BCC6-E4C10A3FB1BA}" type="presOf" srcId="{74560B5E-FEEE-449E-9D6F-EFA358309744}" destId="{3DF90049-91B1-4876-9580-3AA2CECDC8E9}" srcOrd="0" destOrd="0" presId="urn:microsoft.com/office/officeart/2005/8/layout/list1"/>
    <dgm:cxn modelId="{9D01C940-9A17-406A-B1D9-5986A455540C}" type="presOf" srcId="{BE462D90-1322-4D95-AE4F-3BD2BD5A34E5}" destId="{847D7409-3275-49D1-9851-CC52A7F5923F}" srcOrd="0" destOrd="0" presId="urn:microsoft.com/office/officeart/2005/8/layout/list1"/>
    <dgm:cxn modelId="{902809AB-750A-4D09-81CA-CCA79BA628B4}" type="presOf" srcId="{56F471CA-6106-46D1-B73C-AC623355EAC8}" destId="{4F6B136A-7319-4352-A23C-3229A268B31A}" srcOrd="0" destOrd="0" presId="urn:microsoft.com/office/officeart/2005/8/layout/list1"/>
    <dgm:cxn modelId="{5293A26E-8F3E-48D1-A78C-E61A4C84B6BE}" srcId="{56F471CA-6106-46D1-B73C-AC623355EAC8}" destId="{BE462D90-1322-4D95-AE4F-3BD2BD5A34E5}" srcOrd="1" destOrd="0" parTransId="{496CA43E-2325-4FFF-9132-BC57B362E4A7}" sibTransId="{A82D196A-31B7-4C3E-9827-AFDFE5F17EF9}"/>
    <dgm:cxn modelId="{87B52D81-5A8A-48DC-92D0-ACEEFBF8FC57}" srcId="{56F471CA-6106-46D1-B73C-AC623355EAC8}" destId="{216F1371-B708-468A-8250-7A7EAC717B11}" srcOrd="2" destOrd="0" parTransId="{01626AE8-ADEB-479A-92AD-2E08554368DE}" sibTransId="{568FBE7C-7419-4DA0-A895-0676D1AD5173}"/>
    <dgm:cxn modelId="{8DF3B29F-CB30-420A-9964-9625782A5EDA}" type="presOf" srcId="{BE462D90-1322-4D95-AE4F-3BD2BD5A34E5}" destId="{8E98AE1C-9EDB-4B6D-ABA8-D4BC571C84E5}" srcOrd="1" destOrd="0" presId="urn:microsoft.com/office/officeart/2005/8/layout/list1"/>
    <dgm:cxn modelId="{A940C8F2-3E14-48CB-A22F-3BB614683FAD}" type="presOf" srcId="{74560B5E-FEEE-449E-9D6F-EFA358309744}" destId="{156698AE-03DC-4549-B3A0-A24EDA5C521D}" srcOrd="1" destOrd="0" presId="urn:microsoft.com/office/officeart/2005/8/layout/list1"/>
    <dgm:cxn modelId="{FD42BB27-908E-45E9-8191-42C098BD3472}" type="presOf" srcId="{216F1371-B708-468A-8250-7A7EAC717B11}" destId="{039CF497-6891-46B3-B6DE-2F2DCB25B0A1}" srcOrd="0" destOrd="0" presId="urn:microsoft.com/office/officeart/2005/8/layout/list1"/>
    <dgm:cxn modelId="{EE35B534-E8DA-4043-964E-150F88D7FCAD}" type="presParOf" srcId="{4F6B136A-7319-4352-A23C-3229A268B31A}" destId="{A2C30FBD-726B-4EAE-A448-8E7CD6288138}" srcOrd="0" destOrd="0" presId="urn:microsoft.com/office/officeart/2005/8/layout/list1"/>
    <dgm:cxn modelId="{CEBFE66E-91DA-4E6C-BE7A-D17AD02E9840}" type="presParOf" srcId="{A2C30FBD-726B-4EAE-A448-8E7CD6288138}" destId="{3DF90049-91B1-4876-9580-3AA2CECDC8E9}" srcOrd="0" destOrd="0" presId="urn:microsoft.com/office/officeart/2005/8/layout/list1"/>
    <dgm:cxn modelId="{988528DC-8E88-49C9-9315-BDFAB60FB83F}" type="presParOf" srcId="{A2C30FBD-726B-4EAE-A448-8E7CD6288138}" destId="{156698AE-03DC-4549-B3A0-A24EDA5C521D}" srcOrd="1" destOrd="0" presId="urn:microsoft.com/office/officeart/2005/8/layout/list1"/>
    <dgm:cxn modelId="{1997D7A9-B157-4122-9A50-6A4351750EED}" type="presParOf" srcId="{4F6B136A-7319-4352-A23C-3229A268B31A}" destId="{1AD968B4-1A77-48D2-A285-C2316C7B160E}" srcOrd="1" destOrd="0" presId="urn:microsoft.com/office/officeart/2005/8/layout/list1"/>
    <dgm:cxn modelId="{0230330A-A9A5-4950-8B67-813963CF65B4}" type="presParOf" srcId="{4F6B136A-7319-4352-A23C-3229A268B31A}" destId="{547E1541-C3C3-49BF-8E4B-019E84F9E16B}" srcOrd="2" destOrd="0" presId="urn:microsoft.com/office/officeart/2005/8/layout/list1"/>
    <dgm:cxn modelId="{1027B86C-3F8C-47AA-9DF2-EFEF3CF3F130}" type="presParOf" srcId="{4F6B136A-7319-4352-A23C-3229A268B31A}" destId="{2A9B9E1B-8091-4B8C-8355-38A1432776D2}" srcOrd="3" destOrd="0" presId="urn:microsoft.com/office/officeart/2005/8/layout/list1"/>
    <dgm:cxn modelId="{DE817890-FF19-442E-AAA6-CD8201C9BC2F}" type="presParOf" srcId="{4F6B136A-7319-4352-A23C-3229A268B31A}" destId="{C56882B9-07D6-424A-86AF-447AE9E13A9B}" srcOrd="4" destOrd="0" presId="urn:microsoft.com/office/officeart/2005/8/layout/list1"/>
    <dgm:cxn modelId="{3C0AC577-E1F8-47EF-932B-339A1B8D63D3}" type="presParOf" srcId="{C56882B9-07D6-424A-86AF-447AE9E13A9B}" destId="{847D7409-3275-49D1-9851-CC52A7F5923F}" srcOrd="0" destOrd="0" presId="urn:microsoft.com/office/officeart/2005/8/layout/list1"/>
    <dgm:cxn modelId="{249FE9D0-5D10-4CD2-A5AE-695DD8EA714D}" type="presParOf" srcId="{C56882B9-07D6-424A-86AF-447AE9E13A9B}" destId="{8E98AE1C-9EDB-4B6D-ABA8-D4BC571C84E5}" srcOrd="1" destOrd="0" presId="urn:microsoft.com/office/officeart/2005/8/layout/list1"/>
    <dgm:cxn modelId="{C09F7EFD-E60A-4B43-9285-E4CFA4078435}" type="presParOf" srcId="{4F6B136A-7319-4352-A23C-3229A268B31A}" destId="{CE3BAF7C-2E72-4F06-9208-C540759087E0}" srcOrd="5" destOrd="0" presId="urn:microsoft.com/office/officeart/2005/8/layout/list1"/>
    <dgm:cxn modelId="{B224C977-0108-4A35-9CED-0EC71DBD4FD3}" type="presParOf" srcId="{4F6B136A-7319-4352-A23C-3229A268B31A}" destId="{98B32B75-E3E4-446A-9D51-B82056FCB04B}" srcOrd="6" destOrd="0" presId="urn:microsoft.com/office/officeart/2005/8/layout/list1"/>
    <dgm:cxn modelId="{1CFDAC53-7627-40AB-8A3A-C07419F2C32C}" type="presParOf" srcId="{4F6B136A-7319-4352-A23C-3229A268B31A}" destId="{D62BF790-044A-4E91-8EA0-30CA2327CA2C}" srcOrd="7" destOrd="0" presId="urn:microsoft.com/office/officeart/2005/8/layout/list1"/>
    <dgm:cxn modelId="{9C133DB1-28FD-49B1-876C-A1FC82990ED9}" type="presParOf" srcId="{4F6B136A-7319-4352-A23C-3229A268B31A}" destId="{30233F37-A260-4F36-824E-A696F516CC16}" srcOrd="8" destOrd="0" presId="urn:microsoft.com/office/officeart/2005/8/layout/list1"/>
    <dgm:cxn modelId="{6A585762-FA80-4DFD-BC07-3C96F8071C4C}" type="presParOf" srcId="{30233F37-A260-4F36-824E-A696F516CC16}" destId="{039CF497-6891-46B3-B6DE-2F2DCB25B0A1}" srcOrd="0" destOrd="0" presId="urn:microsoft.com/office/officeart/2005/8/layout/list1"/>
    <dgm:cxn modelId="{11CF88FE-30FD-4E4E-854C-06809DD4F742}" type="presParOf" srcId="{30233F37-A260-4F36-824E-A696F516CC16}" destId="{6A3DB2E2-B912-4E6B-96D8-36460BE6BACD}" srcOrd="1" destOrd="0" presId="urn:microsoft.com/office/officeart/2005/8/layout/list1"/>
    <dgm:cxn modelId="{5DC640D9-4DDE-4E15-A4FC-20EE10ED4EBE}" type="presParOf" srcId="{4F6B136A-7319-4352-A23C-3229A268B31A}" destId="{0A75317E-2CAA-4159-AF05-8720753A944B}" srcOrd="9" destOrd="0" presId="urn:microsoft.com/office/officeart/2005/8/layout/list1"/>
    <dgm:cxn modelId="{103914C2-9353-44C2-95C5-6A4BE931F9DB}" type="presParOf" srcId="{4F6B136A-7319-4352-A23C-3229A268B31A}" destId="{786911BF-8089-4A7B-850A-455F8AD7985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F2D130-0C11-4152-AA37-9FE72DE4D272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A208A7-FDAA-46CC-93F7-BCA808CFC120}">
      <dgm:prSet phldrT="[Текст]" custT="1"/>
      <dgm:spPr/>
      <dgm:t>
        <a:bodyPr/>
        <a:lstStyle/>
        <a:p>
          <a:r>
            <a:rPr lang="ru-RU" sz="1600" b="1" dirty="0">
              <a:latin typeface="Arial Narrow" pitchFamily="34" charset="0"/>
            </a:rPr>
            <a:t>Вводится два основных принципа</a:t>
          </a:r>
        </a:p>
      </dgm:t>
    </dgm:pt>
    <dgm:pt modelId="{CCE58CAE-AF2D-4081-AF41-3E89233D98E0}" type="parTrans" cxnId="{C7EC545F-C8C6-4E16-8C72-55B322B642D9}">
      <dgm:prSet/>
      <dgm:spPr/>
      <dgm:t>
        <a:bodyPr/>
        <a:lstStyle/>
        <a:p>
          <a:endParaRPr lang="ru-RU"/>
        </a:p>
      </dgm:t>
    </dgm:pt>
    <dgm:pt modelId="{D851075F-DED2-4E43-BD85-05EF201D40AF}" type="sibTrans" cxnId="{C7EC545F-C8C6-4E16-8C72-55B322B642D9}">
      <dgm:prSet/>
      <dgm:spPr/>
      <dgm:t>
        <a:bodyPr/>
        <a:lstStyle/>
        <a:p>
          <a:endParaRPr lang="ru-RU"/>
        </a:p>
      </dgm:t>
    </dgm:pt>
    <dgm:pt modelId="{0119954E-D257-4CD8-A120-B862FA4477E6}">
      <dgm:prSet phldrT="[Текст]" custT="1"/>
      <dgm:spPr/>
      <dgm:t>
        <a:bodyPr/>
        <a:lstStyle/>
        <a:p>
          <a:r>
            <a:rPr lang="ru-RU" sz="1400" b="1" dirty="0">
              <a:latin typeface="Arial Narrow" pitchFamily="34" charset="0"/>
            </a:rPr>
            <a:t>Принцип предупреждения и профилактики опасностей, ликвидации или снижения уровня профессионального риска</a:t>
          </a:r>
        </a:p>
      </dgm:t>
    </dgm:pt>
    <dgm:pt modelId="{8AB225B1-B512-44B6-8345-0A55E5AD1537}" type="parTrans" cxnId="{7C9F7D71-CB1D-4133-95B9-17A2E423503B}">
      <dgm:prSet/>
      <dgm:spPr/>
      <dgm:t>
        <a:bodyPr/>
        <a:lstStyle/>
        <a:p>
          <a:endParaRPr lang="ru-RU"/>
        </a:p>
      </dgm:t>
    </dgm:pt>
    <dgm:pt modelId="{099E7637-D264-4042-8C8B-7161BB547B8C}" type="sibTrans" cxnId="{7C9F7D71-CB1D-4133-95B9-17A2E423503B}">
      <dgm:prSet/>
      <dgm:spPr/>
      <dgm:t>
        <a:bodyPr/>
        <a:lstStyle/>
        <a:p>
          <a:endParaRPr lang="ru-RU"/>
        </a:p>
      </dgm:t>
    </dgm:pt>
    <dgm:pt modelId="{10E9C9C0-CBEB-4E08-B07E-11E203FEF313}">
      <dgm:prSet phldrT="[Текст]" custT="1"/>
      <dgm:spPr/>
      <dgm:t>
        <a:bodyPr/>
        <a:lstStyle/>
        <a:p>
          <a:r>
            <a:rPr lang="ru-RU" sz="1400" b="1" dirty="0">
              <a:latin typeface="Arial Narrow" pitchFamily="34" charset="0"/>
            </a:rPr>
            <a:t>постоянная (систематическая) реализация работодателем комплекса мероприятий по улучшению условий труда и снижению уровня профессионального риска с соблюдением последовательности (приоритетности) их реализации</a:t>
          </a:r>
        </a:p>
      </dgm:t>
    </dgm:pt>
    <dgm:pt modelId="{A477DFA0-5E8A-4750-9CDA-065C567F37FE}" type="parTrans" cxnId="{324FA1FD-809A-4283-937F-773BA7FF07FC}">
      <dgm:prSet/>
      <dgm:spPr/>
      <dgm:t>
        <a:bodyPr/>
        <a:lstStyle/>
        <a:p>
          <a:endParaRPr lang="ru-RU"/>
        </a:p>
      </dgm:t>
    </dgm:pt>
    <dgm:pt modelId="{D495115B-0C69-482E-80B7-679A302D73C3}" type="sibTrans" cxnId="{324FA1FD-809A-4283-937F-773BA7FF07FC}">
      <dgm:prSet/>
      <dgm:spPr/>
      <dgm:t>
        <a:bodyPr/>
        <a:lstStyle/>
        <a:p>
          <a:endParaRPr lang="ru-RU"/>
        </a:p>
      </dgm:t>
    </dgm:pt>
    <dgm:pt modelId="{DD039687-6967-4ABA-833E-5ED3C6C831A6}">
      <dgm:prSet phldrT="[Текст]" custT="1"/>
      <dgm:spPr/>
      <dgm:t>
        <a:bodyPr/>
        <a:lstStyle/>
        <a:p>
          <a:r>
            <a:rPr lang="ru-RU" sz="1400" b="1" dirty="0">
              <a:latin typeface="Arial Narrow" pitchFamily="34" charset="0"/>
            </a:rPr>
            <a:t>Принцип минимизации последствий повреждения здоровья работников, которые не удалось предотвратить</a:t>
          </a:r>
        </a:p>
      </dgm:t>
    </dgm:pt>
    <dgm:pt modelId="{097026FF-7B44-490A-BC36-68440D342C9E}" type="parTrans" cxnId="{15F37358-D601-4526-B8A2-76816B7D32EC}">
      <dgm:prSet/>
      <dgm:spPr/>
      <dgm:t>
        <a:bodyPr/>
        <a:lstStyle/>
        <a:p>
          <a:endParaRPr lang="ru-RU"/>
        </a:p>
      </dgm:t>
    </dgm:pt>
    <dgm:pt modelId="{F37D0560-BADA-40D9-9DAF-A04BADE22458}" type="sibTrans" cxnId="{15F37358-D601-4526-B8A2-76816B7D32EC}">
      <dgm:prSet/>
      <dgm:spPr/>
      <dgm:t>
        <a:bodyPr/>
        <a:lstStyle/>
        <a:p>
          <a:endParaRPr lang="ru-RU"/>
        </a:p>
      </dgm:t>
    </dgm:pt>
    <dgm:pt modelId="{D877E597-6FCF-443C-A039-BC8D2F57200D}">
      <dgm:prSet phldrT="[Текст]" custT="1"/>
      <dgm:spPr/>
      <dgm:t>
        <a:bodyPr/>
        <a:lstStyle/>
        <a:p>
          <a:r>
            <a:rPr lang="ru-RU" sz="1400" b="1" dirty="0">
              <a:latin typeface="Arial Narrow" pitchFamily="34" charset="0"/>
            </a:rPr>
            <a:t>работодателем должны быть предусмотрены мероприятия, обеспечивающие постоянную готовность к ликвидации возникших опасностей и минимизации их последствий</a:t>
          </a:r>
        </a:p>
      </dgm:t>
    </dgm:pt>
    <dgm:pt modelId="{6FAFDE4D-1BDC-4184-9CAE-983178F679C2}" type="parTrans" cxnId="{341925EC-4048-4B8C-BBDA-FBE4478C43D0}">
      <dgm:prSet/>
      <dgm:spPr/>
      <dgm:t>
        <a:bodyPr/>
        <a:lstStyle/>
        <a:p>
          <a:endParaRPr lang="ru-RU"/>
        </a:p>
      </dgm:t>
    </dgm:pt>
    <dgm:pt modelId="{04944DBB-8186-42A9-8424-E6690C0096C7}" type="sibTrans" cxnId="{341925EC-4048-4B8C-BBDA-FBE4478C43D0}">
      <dgm:prSet/>
      <dgm:spPr/>
      <dgm:t>
        <a:bodyPr/>
        <a:lstStyle/>
        <a:p>
          <a:endParaRPr lang="ru-RU"/>
        </a:p>
      </dgm:t>
    </dgm:pt>
    <dgm:pt modelId="{6A6C9717-315B-4D37-A0AF-BD421C07C43F}" type="pres">
      <dgm:prSet presAssocID="{64F2D130-0C11-4152-AA37-9FE72DE4D2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554F2D-B994-44FE-9F0D-2DCB0EEC53C1}" type="pres">
      <dgm:prSet presAssocID="{99A208A7-FDAA-46CC-93F7-BCA808CFC120}" presName="hierRoot1" presStyleCnt="0"/>
      <dgm:spPr/>
    </dgm:pt>
    <dgm:pt modelId="{197F3F2E-4BF9-4304-8B78-9C2864FA86D8}" type="pres">
      <dgm:prSet presAssocID="{99A208A7-FDAA-46CC-93F7-BCA808CFC120}" presName="composite" presStyleCnt="0"/>
      <dgm:spPr/>
    </dgm:pt>
    <dgm:pt modelId="{2C91414D-E32D-4EFF-82BD-1D8181D6B172}" type="pres">
      <dgm:prSet presAssocID="{99A208A7-FDAA-46CC-93F7-BCA808CFC120}" presName="background" presStyleLbl="node0" presStyleIdx="0" presStyleCnt="1"/>
      <dgm:spPr/>
    </dgm:pt>
    <dgm:pt modelId="{90D14E03-5F96-415B-A564-36FFD7191D36}" type="pres">
      <dgm:prSet presAssocID="{99A208A7-FDAA-46CC-93F7-BCA808CFC120}" presName="text" presStyleLbl="fgAcc0" presStyleIdx="0" presStyleCnt="1" custScaleX="285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1D7FFA-D0F8-4826-9C5E-D2EA18CF021B}" type="pres">
      <dgm:prSet presAssocID="{99A208A7-FDAA-46CC-93F7-BCA808CFC120}" presName="hierChild2" presStyleCnt="0"/>
      <dgm:spPr/>
    </dgm:pt>
    <dgm:pt modelId="{68CA3512-BAE4-40C7-A17B-A610250C3749}" type="pres">
      <dgm:prSet presAssocID="{8AB225B1-B512-44B6-8345-0A55E5AD153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0C00BD5-2E66-4121-B35E-A000C719D836}" type="pres">
      <dgm:prSet presAssocID="{0119954E-D257-4CD8-A120-B862FA4477E6}" presName="hierRoot2" presStyleCnt="0"/>
      <dgm:spPr/>
    </dgm:pt>
    <dgm:pt modelId="{60F42F98-B17F-4428-B16E-4B8B9A013858}" type="pres">
      <dgm:prSet presAssocID="{0119954E-D257-4CD8-A120-B862FA4477E6}" presName="composite2" presStyleCnt="0"/>
      <dgm:spPr/>
    </dgm:pt>
    <dgm:pt modelId="{0D661F09-7091-4580-AE82-34AED43E5216}" type="pres">
      <dgm:prSet presAssocID="{0119954E-D257-4CD8-A120-B862FA4477E6}" presName="background2" presStyleLbl="node2" presStyleIdx="0" presStyleCnt="2"/>
      <dgm:spPr/>
    </dgm:pt>
    <dgm:pt modelId="{C2876B1A-AAF1-4FFF-8736-E3BE07A7F0F4}" type="pres">
      <dgm:prSet presAssocID="{0119954E-D257-4CD8-A120-B862FA4477E6}" presName="text2" presStyleLbl="fgAcc2" presStyleIdx="0" presStyleCnt="2" custScaleX="235117" custLinFactNeighborX="-54055" custLinFactNeighborY="-203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14DF3E-BA28-4D3E-92C7-C4634510963E}" type="pres">
      <dgm:prSet presAssocID="{0119954E-D257-4CD8-A120-B862FA4477E6}" presName="hierChild3" presStyleCnt="0"/>
      <dgm:spPr/>
    </dgm:pt>
    <dgm:pt modelId="{660B530A-4C15-4778-9B21-30F53BE97F5E}" type="pres">
      <dgm:prSet presAssocID="{A477DFA0-5E8A-4750-9CDA-065C567F37FE}" presName="Name17" presStyleLbl="parChTrans1D3" presStyleIdx="0" presStyleCnt="2"/>
      <dgm:spPr/>
      <dgm:t>
        <a:bodyPr/>
        <a:lstStyle/>
        <a:p>
          <a:endParaRPr lang="ru-RU"/>
        </a:p>
      </dgm:t>
    </dgm:pt>
    <dgm:pt modelId="{086B113B-2747-4EB2-B0DA-7ECAE789648E}" type="pres">
      <dgm:prSet presAssocID="{10E9C9C0-CBEB-4E08-B07E-11E203FEF313}" presName="hierRoot3" presStyleCnt="0"/>
      <dgm:spPr/>
    </dgm:pt>
    <dgm:pt modelId="{39937356-9F9B-4096-9363-3024F568B383}" type="pres">
      <dgm:prSet presAssocID="{10E9C9C0-CBEB-4E08-B07E-11E203FEF313}" presName="composite3" presStyleCnt="0"/>
      <dgm:spPr/>
    </dgm:pt>
    <dgm:pt modelId="{D5EEE86C-0B73-4EA9-8F26-24E7FD038387}" type="pres">
      <dgm:prSet presAssocID="{10E9C9C0-CBEB-4E08-B07E-11E203FEF313}" presName="background3" presStyleLbl="node3" presStyleIdx="0" presStyleCnt="2"/>
      <dgm:spPr/>
    </dgm:pt>
    <dgm:pt modelId="{ACEC5676-7FD8-4A88-91F3-647E47A4587A}" type="pres">
      <dgm:prSet presAssocID="{10E9C9C0-CBEB-4E08-B07E-11E203FEF313}" presName="text3" presStyleLbl="fgAcc3" presStyleIdx="0" presStyleCnt="2" custScaleX="214561" custScaleY="208417" custLinFactNeighborX="-81345" custLinFactNeighborY="-168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178F8F-94A9-422F-9DFE-1F8737393DCA}" type="pres">
      <dgm:prSet presAssocID="{10E9C9C0-CBEB-4E08-B07E-11E203FEF313}" presName="hierChild4" presStyleCnt="0"/>
      <dgm:spPr/>
    </dgm:pt>
    <dgm:pt modelId="{24845415-A67B-4A5D-9717-10904589824B}" type="pres">
      <dgm:prSet presAssocID="{097026FF-7B44-490A-BC36-68440D342C9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2E5AFF8-3539-454D-9464-914C5FC8A749}" type="pres">
      <dgm:prSet presAssocID="{DD039687-6967-4ABA-833E-5ED3C6C831A6}" presName="hierRoot2" presStyleCnt="0"/>
      <dgm:spPr/>
    </dgm:pt>
    <dgm:pt modelId="{C969719C-D136-4C5A-86AD-C8D276284D87}" type="pres">
      <dgm:prSet presAssocID="{DD039687-6967-4ABA-833E-5ED3C6C831A6}" presName="composite2" presStyleCnt="0"/>
      <dgm:spPr/>
    </dgm:pt>
    <dgm:pt modelId="{BB9381F5-25D8-468F-BA3D-4EA9F0451843}" type="pres">
      <dgm:prSet presAssocID="{DD039687-6967-4ABA-833E-5ED3C6C831A6}" presName="background2" presStyleLbl="node2" presStyleIdx="1" presStyleCnt="2"/>
      <dgm:spPr/>
    </dgm:pt>
    <dgm:pt modelId="{67D42EE2-4130-4B7F-99C0-CB8419C39E46}" type="pres">
      <dgm:prSet presAssocID="{DD039687-6967-4ABA-833E-5ED3C6C831A6}" presName="text2" presStyleLbl="fgAcc2" presStyleIdx="1" presStyleCnt="2" custScaleX="245003" custLinFactNeighborX="62396" custLinFactNeighborY="-126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C40006-BBE3-4BAA-8E3B-AC6FD6953423}" type="pres">
      <dgm:prSet presAssocID="{DD039687-6967-4ABA-833E-5ED3C6C831A6}" presName="hierChild3" presStyleCnt="0"/>
      <dgm:spPr/>
    </dgm:pt>
    <dgm:pt modelId="{D9B4CE8F-EEA5-42D8-A5B4-22E5708588F3}" type="pres">
      <dgm:prSet presAssocID="{6FAFDE4D-1BDC-4184-9CAE-983178F679C2}" presName="Name17" presStyleLbl="parChTrans1D3" presStyleIdx="1" presStyleCnt="2"/>
      <dgm:spPr/>
      <dgm:t>
        <a:bodyPr/>
        <a:lstStyle/>
        <a:p>
          <a:endParaRPr lang="ru-RU"/>
        </a:p>
      </dgm:t>
    </dgm:pt>
    <dgm:pt modelId="{11866048-366A-4ECC-877C-99BCBFEE5D26}" type="pres">
      <dgm:prSet presAssocID="{D877E597-6FCF-443C-A039-BC8D2F57200D}" presName="hierRoot3" presStyleCnt="0"/>
      <dgm:spPr/>
    </dgm:pt>
    <dgm:pt modelId="{A09E1FB6-2333-41CC-8F8D-FD805948DAB4}" type="pres">
      <dgm:prSet presAssocID="{D877E597-6FCF-443C-A039-BC8D2F57200D}" presName="composite3" presStyleCnt="0"/>
      <dgm:spPr/>
    </dgm:pt>
    <dgm:pt modelId="{B6A32975-6360-4517-8028-2A7F1A0E72E5}" type="pres">
      <dgm:prSet presAssocID="{D877E597-6FCF-443C-A039-BC8D2F57200D}" presName="background3" presStyleLbl="node3" presStyleIdx="1" presStyleCnt="2"/>
      <dgm:spPr/>
    </dgm:pt>
    <dgm:pt modelId="{135C2405-4BEC-4742-81C5-4BBAEE914957}" type="pres">
      <dgm:prSet presAssocID="{D877E597-6FCF-443C-A039-BC8D2F57200D}" presName="text3" presStyleLbl="fgAcc3" presStyleIdx="1" presStyleCnt="2" custScaleX="185855" custScaleY="189894" custLinFactNeighborX="93097" custLinFactNeighborY="-85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6B3500-4B1F-4A6E-A86E-3D94CE91B7AD}" type="pres">
      <dgm:prSet presAssocID="{D877E597-6FCF-443C-A039-BC8D2F57200D}" presName="hierChild4" presStyleCnt="0"/>
      <dgm:spPr/>
    </dgm:pt>
  </dgm:ptLst>
  <dgm:cxnLst>
    <dgm:cxn modelId="{324FA1FD-809A-4283-937F-773BA7FF07FC}" srcId="{0119954E-D257-4CD8-A120-B862FA4477E6}" destId="{10E9C9C0-CBEB-4E08-B07E-11E203FEF313}" srcOrd="0" destOrd="0" parTransId="{A477DFA0-5E8A-4750-9CDA-065C567F37FE}" sibTransId="{D495115B-0C69-482E-80B7-679A302D73C3}"/>
    <dgm:cxn modelId="{7FE40125-A69B-45A8-9992-3AF49093B08B}" type="presOf" srcId="{99A208A7-FDAA-46CC-93F7-BCA808CFC120}" destId="{90D14E03-5F96-415B-A564-36FFD7191D36}" srcOrd="0" destOrd="0" presId="urn:microsoft.com/office/officeart/2005/8/layout/hierarchy1"/>
    <dgm:cxn modelId="{75EB7C59-B7E6-4E59-B97D-1885CED86452}" type="presOf" srcId="{10E9C9C0-CBEB-4E08-B07E-11E203FEF313}" destId="{ACEC5676-7FD8-4A88-91F3-647E47A4587A}" srcOrd="0" destOrd="0" presId="urn:microsoft.com/office/officeart/2005/8/layout/hierarchy1"/>
    <dgm:cxn modelId="{7C9F7D71-CB1D-4133-95B9-17A2E423503B}" srcId="{99A208A7-FDAA-46CC-93F7-BCA808CFC120}" destId="{0119954E-D257-4CD8-A120-B862FA4477E6}" srcOrd="0" destOrd="0" parTransId="{8AB225B1-B512-44B6-8345-0A55E5AD1537}" sibTransId="{099E7637-D264-4042-8C8B-7161BB547B8C}"/>
    <dgm:cxn modelId="{EA7B4CB4-4D65-43E0-A6AD-A186BBBA281F}" type="presOf" srcId="{097026FF-7B44-490A-BC36-68440D342C9E}" destId="{24845415-A67B-4A5D-9717-10904589824B}" srcOrd="0" destOrd="0" presId="urn:microsoft.com/office/officeart/2005/8/layout/hierarchy1"/>
    <dgm:cxn modelId="{8BAEEE78-8046-46A6-B267-B31978B01909}" type="presOf" srcId="{64F2D130-0C11-4152-AA37-9FE72DE4D272}" destId="{6A6C9717-315B-4D37-A0AF-BD421C07C43F}" srcOrd="0" destOrd="0" presId="urn:microsoft.com/office/officeart/2005/8/layout/hierarchy1"/>
    <dgm:cxn modelId="{015B6EA9-D6EF-4C62-AEDF-AFBD7D626ADD}" type="presOf" srcId="{6FAFDE4D-1BDC-4184-9CAE-983178F679C2}" destId="{D9B4CE8F-EEA5-42D8-A5B4-22E5708588F3}" srcOrd="0" destOrd="0" presId="urn:microsoft.com/office/officeart/2005/8/layout/hierarchy1"/>
    <dgm:cxn modelId="{C5C1B7B2-3E76-4561-BF9B-BE98668CD8A7}" type="presOf" srcId="{0119954E-D257-4CD8-A120-B862FA4477E6}" destId="{C2876B1A-AAF1-4FFF-8736-E3BE07A7F0F4}" srcOrd="0" destOrd="0" presId="urn:microsoft.com/office/officeart/2005/8/layout/hierarchy1"/>
    <dgm:cxn modelId="{BB602C66-2107-4570-8DB9-6BA0728F977A}" type="presOf" srcId="{8AB225B1-B512-44B6-8345-0A55E5AD1537}" destId="{68CA3512-BAE4-40C7-A17B-A610250C3749}" srcOrd="0" destOrd="0" presId="urn:microsoft.com/office/officeart/2005/8/layout/hierarchy1"/>
    <dgm:cxn modelId="{5650F50F-8A9A-4785-AFBE-D39832403374}" type="presOf" srcId="{A477DFA0-5E8A-4750-9CDA-065C567F37FE}" destId="{660B530A-4C15-4778-9B21-30F53BE97F5E}" srcOrd="0" destOrd="0" presId="urn:microsoft.com/office/officeart/2005/8/layout/hierarchy1"/>
    <dgm:cxn modelId="{15F37358-D601-4526-B8A2-76816B7D32EC}" srcId="{99A208A7-FDAA-46CC-93F7-BCA808CFC120}" destId="{DD039687-6967-4ABA-833E-5ED3C6C831A6}" srcOrd="1" destOrd="0" parTransId="{097026FF-7B44-490A-BC36-68440D342C9E}" sibTransId="{F37D0560-BADA-40D9-9DAF-A04BADE22458}"/>
    <dgm:cxn modelId="{C7EC545F-C8C6-4E16-8C72-55B322B642D9}" srcId="{64F2D130-0C11-4152-AA37-9FE72DE4D272}" destId="{99A208A7-FDAA-46CC-93F7-BCA808CFC120}" srcOrd="0" destOrd="0" parTransId="{CCE58CAE-AF2D-4081-AF41-3E89233D98E0}" sibTransId="{D851075F-DED2-4E43-BD85-05EF201D40AF}"/>
    <dgm:cxn modelId="{D31A9C37-EA3F-4F25-AC22-FC9225CE9C00}" type="presOf" srcId="{DD039687-6967-4ABA-833E-5ED3C6C831A6}" destId="{67D42EE2-4130-4B7F-99C0-CB8419C39E46}" srcOrd="0" destOrd="0" presId="urn:microsoft.com/office/officeart/2005/8/layout/hierarchy1"/>
    <dgm:cxn modelId="{E38CA753-47D6-40C4-915D-BB9FD689B061}" type="presOf" srcId="{D877E597-6FCF-443C-A039-BC8D2F57200D}" destId="{135C2405-4BEC-4742-81C5-4BBAEE914957}" srcOrd="0" destOrd="0" presId="urn:microsoft.com/office/officeart/2005/8/layout/hierarchy1"/>
    <dgm:cxn modelId="{341925EC-4048-4B8C-BBDA-FBE4478C43D0}" srcId="{DD039687-6967-4ABA-833E-5ED3C6C831A6}" destId="{D877E597-6FCF-443C-A039-BC8D2F57200D}" srcOrd="0" destOrd="0" parTransId="{6FAFDE4D-1BDC-4184-9CAE-983178F679C2}" sibTransId="{04944DBB-8186-42A9-8424-E6690C0096C7}"/>
    <dgm:cxn modelId="{8C4EF9E6-2F67-4D01-9A00-6772EA1700D8}" type="presParOf" srcId="{6A6C9717-315B-4D37-A0AF-BD421C07C43F}" destId="{EF554F2D-B994-44FE-9F0D-2DCB0EEC53C1}" srcOrd="0" destOrd="0" presId="urn:microsoft.com/office/officeart/2005/8/layout/hierarchy1"/>
    <dgm:cxn modelId="{1280C40A-2190-44A3-A542-D2BAB3E1B5C6}" type="presParOf" srcId="{EF554F2D-B994-44FE-9F0D-2DCB0EEC53C1}" destId="{197F3F2E-4BF9-4304-8B78-9C2864FA86D8}" srcOrd="0" destOrd="0" presId="urn:microsoft.com/office/officeart/2005/8/layout/hierarchy1"/>
    <dgm:cxn modelId="{1A1910F5-69B9-4398-9784-137E64E64D55}" type="presParOf" srcId="{197F3F2E-4BF9-4304-8B78-9C2864FA86D8}" destId="{2C91414D-E32D-4EFF-82BD-1D8181D6B172}" srcOrd="0" destOrd="0" presId="urn:microsoft.com/office/officeart/2005/8/layout/hierarchy1"/>
    <dgm:cxn modelId="{0542E82F-F529-490E-81A6-19EC67728D35}" type="presParOf" srcId="{197F3F2E-4BF9-4304-8B78-9C2864FA86D8}" destId="{90D14E03-5F96-415B-A564-36FFD7191D36}" srcOrd="1" destOrd="0" presId="urn:microsoft.com/office/officeart/2005/8/layout/hierarchy1"/>
    <dgm:cxn modelId="{AEE43E32-19AA-4F39-8BD6-4AB7CE64F179}" type="presParOf" srcId="{EF554F2D-B994-44FE-9F0D-2DCB0EEC53C1}" destId="{691D7FFA-D0F8-4826-9C5E-D2EA18CF021B}" srcOrd="1" destOrd="0" presId="urn:microsoft.com/office/officeart/2005/8/layout/hierarchy1"/>
    <dgm:cxn modelId="{FFB28BDE-4DC5-4313-A1D6-69D889424646}" type="presParOf" srcId="{691D7FFA-D0F8-4826-9C5E-D2EA18CF021B}" destId="{68CA3512-BAE4-40C7-A17B-A610250C3749}" srcOrd="0" destOrd="0" presId="urn:microsoft.com/office/officeart/2005/8/layout/hierarchy1"/>
    <dgm:cxn modelId="{D4FEA6B9-234E-423B-919E-CAD0C3C9218A}" type="presParOf" srcId="{691D7FFA-D0F8-4826-9C5E-D2EA18CF021B}" destId="{E0C00BD5-2E66-4121-B35E-A000C719D836}" srcOrd="1" destOrd="0" presId="urn:microsoft.com/office/officeart/2005/8/layout/hierarchy1"/>
    <dgm:cxn modelId="{B588D6D0-E3F9-418A-B8F5-91D67B0B91FB}" type="presParOf" srcId="{E0C00BD5-2E66-4121-B35E-A000C719D836}" destId="{60F42F98-B17F-4428-B16E-4B8B9A013858}" srcOrd="0" destOrd="0" presId="urn:microsoft.com/office/officeart/2005/8/layout/hierarchy1"/>
    <dgm:cxn modelId="{F78322C2-F99B-43ED-8989-4C5FA035B993}" type="presParOf" srcId="{60F42F98-B17F-4428-B16E-4B8B9A013858}" destId="{0D661F09-7091-4580-AE82-34AED43E5216}" srcOrd="0" destOrd="0" presId="urn:microsoft.com/office/officeart/2005/8/layout/hierarchy1"/>
    <dgm:cxn modelId="{F609A71B-08A5-4DD1-B731-63AA240DE936}" type="presParOf" srcId="{60F42F98-B17F-4428-B16E-4B8B9A013858}" destId="{C2876B1A-AAF1-4FFF-8736-E3BE07A7F0F4}" srcOrd="1" destOrd="0" presId="urn:microsoft.com/office/officeart/2005/8/layout/hierarchy1"/>
    <dgm:cxn modelId="{B8511E03-B512-4718-B981-7272ED77E7B7}" type="presParOf" srcId="{E0C00BD5-2E66-4121-B35E-A000C719D836}" destId="{C914DF3E-BA28-4D3E-92C7-C4634510963E}" srcOrd="1" destOrd="0" presId="urn:microsoft.com/office/officeart/2005/8/layout/hierarchy1"/>
    <dgm:cxn modelId="{F1F0352D-2498-482A-A9EB-637079EEAACD}" type="presParOf" srcId="{C914DF3E-BA28-4D3E-92C7-C4634510963E}" destId="{660B530A-4C15-4778-9B21-30F53BE97F5E}" srcOrd="0" destOrd="0" presId="urn:microsoft.com/office/officeart/2005/8/layout/hierarchy1"/>
    <dgm:cxn modelId="{7717FF1F-65C2-463C-9C6F-D6934B296831}" type="presParOf" srcId="{C914DF3E-BA28-4D3E-92C7-C4634510963E}" destId="{086B113B-2747-4EB2-B0DA-7ECAE789648E}" srcOrd="1" destOrd="0" presId="urn:microsoft.com/office/officeart/2005/8/layout/hierarchy1"/>
    <dgm:cxn modelId="{D370DDEA-C556-4F7F-87F0-A5BE9DFD1941}" type="presParOf" srcId="{086B113B-2747-4EB2-B0DA-7ECAE789648E}" destId="{39937356-9F9B-4096-9363-3024F568B383}" srcOrd="0" destOrd="0" presId="urn:microsoft.com/office/officeart/2005/8/layout/hierarchy1"/>
    <dgm:cxn modelId="{7CFBA27F-578F-4018-9F3C-F71F4F5B20E2}" type="presParOf" srcId="{39937356-9F9B-4096-9363-3024F568B383}" destId="{D5EEE86C-0B73-4EA9-8F26-24E7FD038387}" srcOrd="0" destOrd="0" presId="urn:microsoft.com/office/officeart/2005/8/layout/hierarchy1"/>
    <dgm:cxn modelId="{2896E43A-4B3D-4CE4-9E39-27A0632E9AD9}" type="presParOf" srcId="{39937356-9F9B-4096-9363-3024F568B383}" destId="{ACEC5676-7FD8-4A88-91F3-647E47A4587A}" srcOrd="1" destOrd="0" presId="urn:microsoft.com/office/officeart/2005/8/layout/hierarchy1"/>
    <dgm:cxn modelId="{A726CA27-63C7-48DC-A014-30C7F38B69DD}" type="presParOf" srcId="{086B113B-2747-4EB2-B0DA-7ECAE789648E}" destId="{0C178F8F-94A9-422F-9DFE-1F8737393DCA}" srcOrd="1" destOrd="0" presId="urn:microsoft.com/office/officeart/2005/8/layout/hierarchy1"/>
    <dgm:cxn modelId="{75ED1448-129F-496C-8B19-E2A46C7D825A}" type="presParOf" srcId="{691D7FFA-D0F8-4826-9C5E-D2EA18CF021B}" destId="{24845415-A67B-4A5D-9717-10904589824B}" srcOrd="2" destOrd="0" presId="urn:microsoft.com/office/officeart/2005/8/layout/hierarchy1"/>
    <dgm:cxn modelId="{E8E60704-BEFB-4B9E-81C3-407A69DC9219}" type="presParOf" srcId="{691D7FFA-D0F8-4826-9C5E-D2EA18CF021B}" destId="{12E5AFF8-3539-454D-9464-914C5FC8A749}" srcOrd="3" destOrd="0" presId="urn:microsoft.com/office/officeart/2005/8/layout/hierarchy1"/>
    <dgm:cxn modelId="{9BFFF9DD-3282-42D3-B5CD-095E144014BD}" type="presParOf" srcId="{12E5AFF8-3539-454D-9464-914C5FC8A749}" destId="{C969719C-D136-4C5A-86AD-C8D276284D87}" srcOrd="0" destOrd="0" presId="urn:microsoft.com/office/officeart/2005/8/layout/hierarchy1"/>
    <dgm:cxn modelId="{7CB2D850-E6CE-4340-B312-EC65AD780924}" type="presParOf" srcId="{C969719C-D136-4C5A-86AD-C8D276284D87}" destId="{BB9381F5-25D8-468F-BA3D-4EA9F0451843}" srcOrd="0" destOrd="0" presId="urn:microsoft.com/office/officeart/2005/8/layout/hierarchy1"/>
    <dgm:cxn modelId="{5D5E4ABB-CB77-4E85-BA3A-4C0B14832697}" type="presParOf" srcId="{C969719C-D136-4C5A-86AD-C8D276284D87}" destId="{67D42EE2-4130-4B7F-99C0-CB8419C39E46}" srcOrd="1" destOrd="0" presId="urn:microsoft.com/office/officeart/2005/8/layout/hierarchy1"/>
    <dgm:cxn modelId="{AE683AA9-BF59-40C5-9FB9-C5A304F9F5C6}" type="presParOf" srcId="{12E5AFF8-3539-454D-9464-914C5FC8A749}" destId="{AAC40006-BBE3-4BAA-8E3B-AC6FD6953423}" srcOrd="1" destOrd="0" presId="urn:microsoft.com/office/officeart/2005/8/layout/hierarchy1"/>
    <dgm:cxn modelId="{D19FBB72-505E-4767-9DDD-E79CFA3BBAF5}" type="presParOf" srcId="{AAC40006-BBE3-4BAA-8E3B-AC6FD6953423}" destId="{D9B4CE8F-EEA5-42D8-A5B4-22E5708588F3}" srcOrd="0" destOrd="0" presId="urn:microsoft.com/office/officeart/2005/8/layout/hierarchy1"/>
    <dgm:cxn modelId="{60C472D8-FD43-4C82-8D69-DED21D947325}" type="presParOf" srcId="{AAC40006-BBE3-4BAA-8E3B-AC6FD6953423}" destId="{11866048-366A-4ECC-877C-99BCBFEE5D26}" srcOrd="1" destOrd="0" presId="urn:microsoft.com/office/officeart/2005/8/layout/hierarchy1"/>
    <dgm:cxn modelId="{E211D25E-8645-4986-A443-FF9A50896147}" type="presParOf" srcId="{11866048-366A-4ECC-877C-99BCBFEE5D26}" destId="{A09E1FB6-2333-41CC-8F8D-FD805948DAB4}" srcOrd="0" destOrd="0" presId="urn:microsoft.com/office/officeart/2005/8/layout/hierarchy1"/>
    <dgm:cxn modelId="{3F090FD7-A4F6-48FD-B327-6572A3D51056}" type="presParOf" srcId="{A09E1FB6-2333-41CC-8F8D-FD805948DAB4}" destId="{B6A32975-6360-4517-8028-2A7F1A0E72E5}" srcOrd="0" destOrd="0" presId="urn:microsoft.com/office/officeart/2005/8/layout/hierarchy1"/>
    <dgm:cxn modelId="{255C77A0-5126-4A7E-9115-24354B6A23D6}" type="presParOf" srcId="{A09E1FB6-2333-41CC-8F8D-FD805948DAB4}" destId="{135C2405-4BEC-4742-81C5-4BBAEE914957}" srcOrd="1" destOrd="0" presId="urn:microsoft.com/office/officeart/2005/8/layout/hierarchy1"/>
    <dgm:cxn modelId="{7BBCA96D-088B-4973-944E-0B3D272A665F}" type="presParOf" srcId="{11866048-366A-4ECC-877C-99BCBFEE5D26}" destId="{3C6B3500-4B1F-4A6E-A86E-3D94CE91B7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80AFE0-F171-4E5F-8D51-D634D0901DE0}" type="doc">
      <dgm:prSet loTypeId="urn:microsoft.com/office/officeart/2005/8/layout/default#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7B0BA1-33EB-4B83-927A-870C9801732D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  <a:latin typeface="Arial Narrow" pitchFamily="34" charset="0"/>
            </a:rPr>
            <a:t>Разрабатывают государственные программы  улучшения условий и охраны труда субъектов Российской Федерации, обеспечивают контроль за их </a:t>
          </a:r>
          <a:r>
            <a:rPr lang="ru-RU" sz="1800" b="1" dirty="0" smtClean="0">
              <a:solidFill>
                <a:schemeClr val="bg1"/>
              </a:solidFill>
              <a:latin typeface="Arial Narrow" pitchFamily="34" charset="0"/>
            </a:rPr>
            <a:t>выполнением</a:t>
          </a:r>
          <a:endParaRPr lang="ru-RU" sz="18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F07B0897-61C7-4E47-BEB4-EB28A5CDDD1A}" type="parTrans" cxnId="{B6879793-D361-4F7C-95F4-60C882AC72D8}">
      <dgm:prSet/>
      <dgm:spPr/>
      <dgm:t>
        <a:bodyPr/>
        <a:lstStyle/>
        <a:p>
          <a:endParaRPr lang="ru-RU">
            <a:solidFill>
              <a:srgbClr val="1A6B49"/>
            </a:solidFill>
          </a:endParaRPr>
        </a:p>
      </dgm:t>
    </dgm:pt>
    <dgm:pt modelId="{ACF1ED56-EC7B-415A-966E-06F83A05C7EB}" type="sibTrans" cxnId="{B6879793-D361-4F7C-95F4-60C882AC72D8}">
      <dgm:prSet/>
      <dgm:spPr/>
      <dgm:t>
        <a:bodyPr/>
        <a:lstStyle/>
        <a:p>
          <a:endParaRPr lang="ru-RU">
            <a:solidFill>
              <a:srgbClr val="1A6B49"/>
            </a:solidFill>
          </a:endParaRPr>
        </a:p>
      </dgm:t>
    </dgm:pt>
    <dgm:pt modelId="{CB5D3371-77E8-4967-B6FE-37C6F1027B4F}" type="pres">
      <dgm:prSet presAssocID="{3B80AFE0-F171-4E5F-8D51-D634D0901D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05F4D3-6B8B-4FCF-853F-DC2183B35A51}" type="pres">
      <dgm:prSet presAssocID="{017B0BA1-33EB-4B83-927A-870C9801732D}" presName="node" presStyleLbl="node1" presStyleIdx="0" presStyleCnt="1" custScaleX="317028" custLinFactNeighborX="0" custLinFactNeighborY="-18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834826-EB47-4B9B-907E-400E9C02308C}" type="presOf" srcId="{017B0BA1-33EB-4B83-927A-870C9801732D}" destId="{0105F4D3-6B8B-4FCF-853F-DC2183B35A51}" srcOrd="0" destOrd="0" presId="urn:microsoft.com/office/officeart/2005/8/layout/default#3"/>
    <dgm:cxn modelId="{46A9D9BD-836E-4FA8-ADAF-B7B4EF7489A3}" type="presOf" srcId="{3B80AFE0-F171-4E5F-8D51-D634D0901DE0}" destId="{CB5D3371-77E8-4967-B6FE-37C6F1027B4F}" srcOrd="0" destOrd="0" presId="urn:microsoft.com/office/officeart/2005/8/layout/default#3"/>
    <dgm:cxn modelId="{B6879793-D361-4F7C-95F4-60C882AC72D8}" srcId="{3B80AFE0-F171-4E5F-8D51-D634D0901DE0}" destId="{017B0BA1-33EB-4B83-927A-870C9801732D}" srcOrd="0" destOrd="0" parTransId="{F07B0897-61C7-4E47-BEB4-EB28A5CDDD1A}" sibTransId="{ACF1ED56-EC7B-415A-966E-06F83A05C7EB}"/>
    <dgm:cxn modelId="{3C580BF5-2CA4-4511-9E26-1592DC4A9956}" type="presParOf" srcId="{CB5D3371-77E8-4967-B6FE-37C6F1027B4F}" destId="{0105F4D3-6B8B-4FCF-853F-DC2183B35A51}" srcOrd="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F6A6D7-2EDB-4FB4-934E-8BD17F5CDBE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4649F4-412A-4C68-835A-F46659F1DF84}">
      <dgm:prSet phldrT="[Текст]" custT="1"/>
      <dgm:spPr/>
      <dgm:t>
        <a:bodyPr/>
        <a:lstStyle/>
        <a:p>
          <a:r>
            <a:rPr lang="ru-RU" sz="1600" dirty="0">
              <a:solidFill>
                <a:schemeClr val="bg1"/>
              </a:solidFill>
              <a:latin typeface="Arial Narrow" pitchFamily="34" charset="0"/>
            </a:rPr>
            <a:t>Подзаконные нормативные правовые акты</a:t>
          </a:r>
        </a:p>
      </dgm:t>
    </dgm:pt>
    <dgm:pt modelId="{7434BC16-5417-4270-BFC7-6B25F4E36046}" type="parTrans" cxnId="{4167D6FC-2F3A-42FE-8956-1AD217A0CE07}">
      <dgm:prSet/>
      <dgm:spPr/>
      <dgm:t>
        <a:bodyPr/>
        <a:lstStyle/>
        <a:p>
          <a:endParaRPr lang="ru-RU"/>
        </a:p>
      </dgm:t>
    </dgm:pt>
    <dgm:pt modelId="{93598F14-CACC-4333-B6FF-6B413E2F16B4}" type="sibTrans" cxnId="{4167D6FC-2F3A-42FE-8956-1AD217A0CE07}">
      <dgm:prSet/>
      <dgm:spPr/>
      <dgm:t>
        <a:bodyPr/>
        <a:lstStyle/>
        <a:p>
          <a:endParaRPr lang="ru-RU"/>
        </a:p>
      </dgm:t>
    </dgm:pt>
    <dgm:pt modelId="{7413AECB-8D4B-468C-9374-546C562B1185}">
      <dgm:prSet phldrT="[Текст]" custT="1"/>
      <dgm:spPr/>
      <dgm:t>
        <a:bodyPr/>
        <a:lstStyle/>
        <a:p>
          <a:r>
            <a:rPr lang="ru-RU" sz="1600" dirty="0">
              <a:solidFill>
                <a:schemeClr val="bg1"/>
              </a:solidFill>
              <a:latin typeface="Arial Narrow" pitchFamily="34" charset="0"/>
            </a:rPr>
            <a:t>Правила по охране труда</a:t>
          </a:r>
        </a:p>
      </dgm:t>
    </dgm:pt>
    <dgm:pt modelId="{D61F92F1-5041-4312-8148-C1040CD69C0E}" type="parTrans" cxnId="{C03EF9DE-3A8D-4B17-8DCD-827B860B3DD0}">
      <dgm:prSet/>
      <dgm:spPr/>
      <dgm:t>
        <a:bodyPr/>
        <a:lstStyle/>
        <a:p>
          <a:endParaRPr lang="ru-RU"/>
        </a:p>
      </dgm:t>
    </dgm:pt>
    <dgm:pt modelId="{71C444CA-6D3F-4A75-962D-55180284DF53}" type="sibTrans" cxnId="{C03EF9DE-3A8D-4B17-8DCD-827B860B3DD0}">
      <dgm:prSet/>
      <dgm:spPr/>
      <dgm:t>
        <a:bodyPr/>
        <a:lstStyle/>
        <a:p>
          <a:endParaRPr lang="ru-RU"/>
        </a:p>
      </dgm:t>
    </dgm:pt>
    <dgm:pt modelId="{CAEC7AE5-45C0-4A7D-99BF-F811F95E74B2}">
      <dgm:prSet phldrT="[Текст]" custT="1"/>
      <dgm:spPr/>
      <dgm:t>
        <a:bodyPr/>
        <a:lstStyle/>
        <a:p>
          <a:r>
            <a:rPr lang="ru-RU" sz="1600" dirty="0">
              <a:solidFill>
                <a:schemeClr val="bg1"/>
              </a:solidFill>
              <a:latin typeface="Arial Narrow" pitchFamily="34" charset="0"/>
            </a:rPr>
            <a:t>Единые типовые нормы бесплатной выдачи работникам средств индивидуальной защиты</a:t>
          </a:r>
        </a:p>
      </dgm:t>
    </dgm:pt>
    <dgm:pt modelId="{2D91318B-2ED0-4612-969E-D0B6E382426C}" type="parTrans" cxnId="{B518064B-78B4-4871-A04A-C55840D01FBD}">
      <dgm:prSet/>
      <dgm:spPr/>
      <dgm:t>
        <a:bodyPr/>
        <a:lstStyle/>
        <a:p>
          <a:endParaRPr lang="ru-RU"/>
        </a:p>
      </dgm:t>
    </dgm:pt>
    <dgm:pt modelId="{789097DF-7C4C-424A-BAD7-2E997C400025}" type="sibTrans" cxnId="{B518064B-78B4-4871-A04A-C55840D01FBD}">
      <dgm:prSet/>
      <dgm:spPr/>
      <dgm:t>
        <a:bodyPr/>
        <a:lstStyle/>
        <a:p>
          <a:endParaRPr lang="ru-RU"/>
        </a:p>
      </dgm:t>
    </dgm:pt>
    <dgm:pt modelId="{B518A1D1-E40F-4885-99EB-ABFEF460CB1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Arial Narrow" pitchFamily="34" charset="0"/>
            </a:rPr>
            <a:t>Национальные стандарты безопасности </a:t>
          </a:r>
          <a:endParaRPr lang="ru-RU" sz="1600" dirty="0">
            <a:solidFill>
              <a:schemeClr val="bg1"/>
            </a:solidFill>
            <a:latin typeface="Arial Narrow" pitchFamily="34" charset="0"/>
          </a:endParaRPr>
        </a:p>
      </dgm:t>
    </dgm:pt>
    <dgm:pt modelId="{288B5861-478B-4437-B9A5-73E3656422E9}" type="parTrans" cxnId="{3C8DAFCC-1489-4B70-B855-7F030418DD43}">
      <dgm:prSet/>
      <dgm:spPr/>
      <dgm:t>
        <a:bodyPr/>
        <a:lstStyle/>
        <a:p>
          <a:endParaRPr lang="ru-RU"/>
        </a:p>
      </dgm:t>
    </dgm:pt>
    <dgm:pt modelId="{AB53B62A-B4D1-41D9-A344-E9CC9A505255}" type="sibTrans" cxnId="{3C8DAFCC-1489-4B70-B855-7F030418DD43}">
      <dgm:prSet/>
      <dgm:spPr/>
      <dgm:t>
        <a:bodyPr/>
        <a:lstStyle/>
        <a:p>
          <a:endParaRPr lang="ru-RU"/>
        </a:p>
      </dgm:t>
    </dgm:pt>
    <dgm:pt modelId="{A58F7322-18F8-4B92-8CAD-34FA3BB8E709}" type="pres">
      <dgm:prSet presAssocID="{BEF6A6D7-2EDB-4FB4-934E-8BD17F5CDBE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E05CAA-8DFF-451E-A81B-E27B131FBF7F}" type="pres">
      <dgm:prSet presAssocID="{FD4649F4-412A-4C68-835A-F46659F1DF84}" presName="centerShape" presStyleLbl="node0" presStyleIdx="0" presStyleCnt="1" custScaleX="172146"/>
      <dgm:spPr/>
      <dgm:t>
        <a:bodyPr/>
        <a:lstStyle/>
        <a:p>
          <a:endParaRPr lang="ru-RU"/>
        </a:p>
      </dgm:t>
    </dgm:pt>
    <dgm:pt modelId="{0FA8622F-5C53-46BD-B6D5-1498830106BC}" type="pres">
      <dgm:prSet presAssocID="{D61F92F1-5041-4312-8148-C1040CD69C0E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7216A3B7-6EE7-4BFC-A44E-25D4489CE97A}" type="pres">
      <dgm:prSet presAssocID="{7413AECB-8D4B-468C-9374-546C562B1185}" presName="node" presStyleLbl="node1" presStyleIdx="0" presStyleCnt="3" custScaleX="198719" custRadScaleRad="170914" custRadScaleInc="-21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B8227-1798-410A-9D33-D95F2D02CDF1}" type="pres">
      <dgm:prSet presAssocID="{2D91318B-2ED0-4612-969E-D0B6E382426C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2F7C4046-26A9-496D-AE44-7B963F4D156B}" type="pres">
      <dgm:prSet presAssocID="{CAEC7AE5-45C0-4A7D-99BF-F811F95E74B2}" presName="node" presStyleLbl="node1" presStyleIdx="1" presStyleCnt="3" custScaleX="170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499B4-86F4-4928-A4EE-1FE783E74FE3}" type="pres">
      <dgm:prSet presAssocID="{288B5861-478B-4437-B9A5-73E3656422E9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5E7AB14F-4540-4620-A4BC-90A0F243B1FB}" type="pres">
      <dgm:prSet presAssocID="{B518A1D1-E40F-4885-99EB-ABFEF460CB1C}" presName="node" presStyleLbl="node1" presStyleIdx="2" presStyleCnt="3" custScaleX="212201" custScaleY="125437" custRadScaleRad="175723" custRadScaleInc="25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EC0032-6F79-45BF-9589-66D5E3419DE0}" type="presOf" srcId="{FD4649F4-412A-4C68-835A-F46659F1DF84}" destId="{ECE05CAA-8DFF-451E-A81B-E27B131FBF7F}" srcOrd="0" destOrd="0" presId="urn:microsoft.com/office/officeart/2005/8/layout/radial4"/>
    <dgm:cxn modelId="{B518064B-78B4-4871-A04A-C55840D01FBD}" srcId="{FD4649F4-412A-4C68-835A-F46659F1DF84}" destId="{CAEC7AE5-45C0-4A7D-99BF-F811F95E74B2}" srcOrd="1" destOrd="0" parTransId="{2D91318B-2ED0-4612-969E-D0B6E382426C}" sibTransId="{789097DF-7C4C-424A-BAD7-2E997C400025}"/>
    <dgm:cxn modelId="{E5D7EBCA-8741-479A-822F-0E7CCFE5EE5C}" type="presOf" srcId="{B518A1D1-E40F-4885-99EB-ABFEF460CB1C}" destId="{5E7AB14F-4540-4620-A4BC-90A0F243B1FB}" srcOrd="0" destOrd="0" presId="urn:microsoft.com/office/officeart/2005/8/layout/radial4"/>
    <dgm:cxn modelId="{0C76181B-B449-4FDB-8414-5D85E5C68505}" type="presOf" srcId="{BEF6A6D7-2EDB-4FB4-934E-8BD17F5CDBE8}" destId="{A58F7322-18F8-4B92-8CAD-34FA3BB8E709}" srcOrd="0" destOrd="0" presId="urn:microsoft.com/office/officeart/2005/8/layout/radial4"/>
    <dgm:cxn modelId="{94082E37-5BAC-4630-9B0E-A991CE313995}" type="presOf" srcId="{2D91318B-2ED0-4612-969E-D0B6E382426C}" destId="{D82B8227-1798-410A-9D33-D95F2D02CDF1}" srcOrd="0" destOrd="0" presId="urn:microsoft.com/office/officeart/2005/8/layout/radial4"/>
    <dgm:cxn modelId="{4167D6FC-2F3A-42FE-8956-1AD217A0CE07}" srcId="{BEF6A6D7-2EDB-4FB4-934E-8BD17F5CDBE8}" destId="{FD4649F4-412A-4C68-835A-F46659F1DF84}" srcOrd="0" destOrd="0" parTransId="{7434BC16-5417-4270-BFC7-6B25F4E36046}" sibTransId="{93598F14-CACC-4333-B6FF-6B413E2F16B4}"/>
    <dgm:cxn modelId="{FE966312-DD4A-4D1F-A8D5-193FE4BC4FD3}" type="presOf" srcId="{CAEC7AE5-45C0-4A7D-99BF-F811F95E74B2}" destId="{2F7C4046-26A9-496D-AE44-7B963F4D156B}" srcOrd="0" destOrd="0" presId="urn:microsoft.com/office/officeart/2005/8/layout/radial4"/>
    <dgm:cxn modelId="{3C8DAFCC-1489-4B70-B855-7F030418DD43}" srcId="{FD4649F4-412A-4C68-835A-F46659F1DF84}" destId="{B518A1D1-E40F-4885-99EB-ABFEF460CB1C}" srcOrd="2" destOrd="0" parTransId="{288B5861-478B-4437-B9A5-73E3656422E9}" sibTransId="{AB53B62A-B4D1-41D9-A344-E9CC9A505255}"/>
    <dgm:cxn modelId="{B1F79972-4F05-4F4A-A580-3E0BF79B0E3B}" type="presOf" srcId="{7413AECB-8D4B-468C-9374-546C562B1185}" destId="{7216A3B7-6EE7-4BFC-A44E-25D4489CE97A}" srcOrd="0" destOrd="0" presId="urn:microsoft.com/office/officeart/2005/8/layout/radial4"/>
    <dgm:cxn modelId="{C03EF9DE-3A8D-4B17-8DCD-827B860B3DD0}" srcId="{FD4649F4-412A-4C68-835A-F46659F1DF84}" destId="{7413AECB-8D4B-468C-9374-546C562B1185}" srcOrd="0" destOrd="0" parTransId="{D61F92F1-5041-4312-8148-C1040CD69C0E}" sibTransId="{71C444CA-6D3F-4A75-962D-55180284DF53}"/>
    <dgm:cxn modelId="{60249FF5-E4A1-40ED-BEEB-23AC6AC0A4E8}" type="presOf" srcId="{D61F92F1-5041-4312-8148-C1040CD69C0E}" destId="{0FA8622F-5C53-46BD-B6D5-1498830106BC}" srcOrd="0" destOrd="0" presId="urn:microsoft.com/office/officeart/2005/8/layout/radial4"/>
    <dgm:cxn modelId="{1EC7BC20-0144-476C-A203-D59054CA58D3}" type="presOf" srcId="{288B5861-478B-4437-B9A5-73E3656422E9}" destId="{892499B4-86F4-4928-A4EE-1FE783E74FE3}" srcOrd="0" destOrd="0" presId="urn:microsoft.com/office/officeart/2005/8/layout/radial4"/>
    <dgm:cxn modelId="{E27558C2-DDE7-4558-9477-1E56C133E38D}" type="presParOf" srcId="{A58F7322-18F8-4B92-8CAD-34FA3BB8E709}" destId="{ECE05CAA-8DFF-451E-A81B-E27B131FBF7F}" srcOrd="0" destOrd="0" presId="urn:microsoft.com/office/officeart/2005/8/layout/radial4"/>
    <dgm:cxn modelId="{153422D7-33B6-42DA-A485-1886B09FADA7}" type="presParOf" srcId="{A58F7322-18F8-4B92-8CAD-34FA3BB8E709}" destId="{0FA8622F-5C53-46BD-B6D5-1498830106BC}" srcOrd="1" destOrd="0" presId="urn:microsoft.com/office/officeart/2005/8/layout/radial4"/>
    <dgm:cxn modelId="{F091E499-69C3-4965-A806-CB31DC0B1C95}" type="presParOf" srcId="{A58F7322-18F8-4B92-8CAD-34FA3BB8E709}" destId="{7216A3B7-6EE7-4BFC-A44E-25D4489CE97A}" srcOrd="2" destOrd="0" presId="urn:microsoft.com/office/officeart/2005/8/layout/radial4"/>
    <dgm:cxn modelId="{2E0E25F0-07A1-4C09-A198-52CE9B9EC5F4}" type="presParOf" srcId="{A58F7322-18F8-4B92-8CAD-34FA3BB8E709}" destId="{D82B8227-1798-410A-9D33-D95F2D02CDF1}" srcOrd="3" destOrd="0" presId="urn:microsoft.com/office/officeart/2005/8/layout/radial4"/>
    <dgm:cxn modelId="{DE9FD529-1436-4D3B-B475-34668131CE79}" type="presParOf" srcId="{A58F7322-18F8-4B92-8CAD-34FA3BB8E709}" destId="{2F7C4046-26A9-496D-AE44-7B963F4D156B}" srcOrd="4" destOrd="0" presId="urn:microsoft.com/office/officeart/2005/8/layout/radial4"/>
    <dgm:cxn modelId="{3BCE620C-41C7-40A0-83B2-138BD6A9D0D1}" type="presParOf" srcId="{A58F7322-18F8-4B92-8CAD-34FA3BB8E709}" destId="{892499B4-86F4-4928-A4EE-1FE783E74FE3}" srcOrd="5" destOrd="0" presId="urn:microsoft.com/office/officeart/2005/8/layout/radial4"/>
    <dgm:cxn modelId="{68AB6A20-8A81-43D3-867F-4EA7A3A1DF81}" type="presParOf" srcId="{A58F7322-18F8-4B92-8CAD-34FA3BB8E709}" destId="{5E7AB14F-4540-4620-A4BC-90A0F243B1F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F471CA-6106-46D1-B73C-AC623355EAC8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560B5E-FEEE-449E-9D6F-EFA358309744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Статья 214. Обязанности работодателя в области охраны труда</a:t>
          </a:r>
        </a:p>
      </dgm:t>
    </dgm:pt>
    <dgm:pt modelId="{D97C66CE-158D-4F0A-B1AE-9B2F330FF379}" type="parTrans" cxnId="{124F4588-94F5-4F0D-A5E7-B050D8DD7FD5}">
      <dgm:prSet/>
      <dgm:spPr/>
      <dgm:t>
        <a:bodyPr/>
        <a:lstStyle/>
        <a:p>
          <a:endParaRPr lang="ru-RU"/>
        </a:p>
      </dgm:t>
    </dgm:pt>
    <dgm:pt modelId="{38CF2228-D33A-430B-B8DF-A34C94B7E287}" type="sibTrans" cxnId="{124F4588-94F5-4F0D-A5E7-B050D8DD7FD5}">
      <dgm:prSet/>
      <dgm:spPr/>
      <dgm:t>
        <a:bodyPr/>
        <a:lstStyle/>
        <a:p>
          <a:endParaRPr lang="ru-RU"/>
        </a:p>
      </dgm:t>
    </dgm:pt>
    <dgm:pt modelId="{BE462D90-1322-4D95-AE4F-3BD2BD5A34E5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Статья 214.1. Запрет на работу в опасных условиях труда</a:t>
          </a:r>
        </a:p>
      </dgm:t>
    </dgm:pt>
    <dgm:pt modelId="{496CA43E-2325-4FFF-9132-BC57B362E4A7}" type="parTrans" cxnId="{5293A26E-8F3E-48D1-A78C-E61A4C84B6BE}">
      <dgm:prSet/>
      <dgm:spPr/>
      <dgm:t>
        <a:bodyPr/>
        <a:lstStyle/>
        <a:p>
          <a:endParaRPr lang="ru-RU"/>
        </a:p>
      </dgm:t>
    </dgm:pt>
    <dgm:pt modelId="{A82D196A-31B7-4C3E-9827-AFDFE5F17EF9}" type="sibTrans" cxnId="{5293A26E-8F3E-48D1-A78C-E61A4C84B6BE}">
      <dgm:prSet/>
      <dgm:spPr/>
      <dgm:t>
        <a:bodyPr/>
        <a:lstStyle/>
        <a:p>
          <a:endParaRPr lang="ru-RU"/>
        </a:p>
      </dgm:t>
    </dgm:pt>
    <dgm:pt modelId="{216F1371-B708-468A-8250-7A7EAC717B11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Статья </a:t>
          </a:r>
          <a:r>
            <a:rPr lang="ru-RU" sz="1400" b="1" dirty="0" smtClean="0">
              <a:solidFill>
                <a:schemeClr val="bg1"/>
              </a:solidFill>
              <a:latin typeface="Arial Narrow" pitchFamily="34" charset="0"/>
            </a:rPr>
            <a:t>215. Обязанности работника в области охраны труда</a:t>
          </a:r>
          <a:endParaRPr lang="ru-RU" sz="14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01626AE8-ADEB-479A-92AD-2E08554368DE}" type="parTrans" cxnId="{87B52D81-5A8A-48DC-92D0-ACEEFBF8FC57}">
      <dgm:prSet/>
      <dgm:spPr/>
      <dgm:t>
        <a:bodyPr/>
        <a:lstStyle/>
        <a:p>
          <a:endParaRPr lang="ru-RU"/>
        </a:p>
      </dgm:t>
    </dgm:pt>
    <dgm:pt modelId="{568FBE7C-7419-4DA0-A895-0676D1AD5173}" type="sibTrans" cxnId="{87B52D81-5A8A-48DC-92D0-ACEEFBF8FC57}">
      <dgm:prSet/>
      <dgm:spPr/>
      <dgm:t>
        <a:bodyPr/>
        <a:lstStyle/>
        <a:p>
          <a:endParaRPr lang="ru-RU"/>
        </a:p>
      </dgm:t>
    </dgm:pt>
    <dgm:pt modelId="{2FAEFA24-3470-4666-84B2-1685D6D7B432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Статья </a:t>
          </a:r>
          <a:r>
            <a:rPr lang="ru-RU" sz="1400" b="1" dirty="0" smtClean="0">
              <a:solidFill>
                <a:schemeClr val="bg1"/>
              </a:solidFill>
              <a:latin typeface="Arial Narrow" pitchFamily="34" charset="0"/>
            </a:rPr>
            <a:t>216.1. </a:t>
          </a:r>
          <a:r>
            <a:rPr lang="ru-RU" sz="1400" b="1" dirty="0" smtClean="0"/>
            <a:t>Гарантии права работников на труд в условиях, соответствующих требованиям охраны труда</a:t>
          </a:r>
          <a:endParaRPr lang="ru-RU" sz="14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EE7CED27-A6C5-4E86-895A-7CBB8C96778A}" type="parTrans" cxnId="{EFB2DBED-6F8B-4AB6-AD1A-611E3C7A9C6F}">
      <dgm:prSet/>
      <dgm:spPr/>
      <dgm:t>
        <a:bodyPr/>
        <a:lstStyle/>
        <a:p>
          <a:endParaRPr lang="ru-RU"/>
        </a:p>
      </dgm:t>
    </dgm:pt>
    <dgm:pt modelId="{559A0AA3-40D6-4B15-A480-890D3D358E9B}" type="sibTrans" cxnId="{EFB2DBED-6F8B-4AB6-AD1A-611E3C7A9C6F}">
      <dgm:prSet/>
      <dgm:spPr/>
      <dgm:t>
        <a:bodyPr/>
        <a:lstStyle/>
        <a:p>
          <a:endParaRPr lang="ru-RU"/>
        </a:p>
      </dgm:t>
    </dgm:pt>
    <dgm:pt modelId="{C721CC03-C201-4E51-A7CA-7AF9E5091786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Статья </a:t>
          </a:r>
          <a:r>
            <a:rPr lang="ru-RU" sz="1400" b="1" dirty="0" smtClean="0">
              <a:solidFill>
                <a:schemeClr val="bg1"/>
              </a:solidFill>
              <a:latin typeface="Arial Narrow" pitchFamily="34" charset="0"/>
            </a:rPr>
            <a:t>216. Права работника в области охраны труда</a:t>
          </a:r>
          <a:endParaRPr lang="ru-RU" sz="14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F06F15BC-2C6A-403B-83D5-DACA445705C5}" type="parTrans" cxnId="{658FA314-86A8-415B-BF58-A2631A999478}">
      <dgm:prSet/>
      <dgm:spPr/>
      <dgm:t>
        <a:bodyPr/>
        <a:lstStyle/>
        <a:p>
          <a:endParaRPr lang="ru-RU"/>
        </a:p>
      </dgm:t>
    </dgm:pt>
    <dgm:pt modelId="{36CA6EF0-085D-49A8-9218-9D783D44BB6D}" type="sibTrans" cxnId="{658FA314-86A8-415B-BF58-A2631A999478}">
      <dgm:prSet/>
      <dgm:spPr/>
      <dgm:t>
        <a:bodyPr/>
        <a:lstStyle/>
        <a:p>
          <a:endParaRPr lang="ru-RU"/>
        </a:p>
      </dgm:t>
    </dgm:pt>
    <dgm:pt modelId="{025A7277-85B4-42CB-B4DB-7341FFF5C319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Статья 215.2. Право работника на получение информации об условиях и охране труда</a:t>
          </a:r>
        </a:p>
      </dgm:t>
    </dgm:pt>
    <dgm:pt modelId="{B9D7DD41-19AD-4DD2-8CF4-9891F22E1304}" type="parTrans" cxnId="{FD0A89AF-D801-4D89-A3DA-5AB5B9600B86}">
      <dgm:prSet/>
      <dgm:spPr/>
      <dgm:t>
        <a:bodyPr/>
        <a:lstStyle/>
        <a:p>
          <a:endParaRPr lang="ru-RU"/>
        </a:p>
      </dgm:t>
    </dgm:pt>
    <dgm:pt modelId="{4D10088D-1E64-4A00-B3E4-7A3E79F8DBBF}" type="sibTrans" cxnId="{FD0A89AF-D801-4D89-A3DA-5AB5B9600B86}">
      <dgm:prSet/>
      <dgm:spPr/>
      <dgm:t>
        <a:bodyPr/>
        <a:lstStyle/>
        <a:p>
          <a:endParaRPr lang="ru-RU"/>
        </a:p>
      </dgm:t>
    </dgm:pt>
    <dgm:pt modelId="{3AD8C738-ABE8-451D-B4F3-B80D56398EC3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Статья </a:t>
          </a:r>
          <a:r>
            <a:rPr lang="ru-RU" sz="1400" b="1" dirty="0" smtClean="0">
              <a:solidFill>
                <a:schemeClr val="bg1"/>
              </a:solidFill>
              <a:latin typeface="Arial Narrow" pitchFamily="34" charset="0"/>
            </a:rPr>
            <a:t>216.3.  </a:t>
          </a:r>
          <a:r>
            <a:rPr lang="ru-RU" sz="1400" b="1" dirty="0" smtClean="0"/>
            <a:t>Обеспечение права работников на санитарно-бытовое обслуживание</a:t>
          </a:r>
          <a:endParaRPr lang="ru-RU" sz="14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3523B07E-25D3-4FC2-8F16-DA8E742B5132}" type="parTrans" cxnId="{02AB68EE-736C-41C2-AE25-3E72A017C2FE}">
      <dgm:prSet/>
      <dgm:spPr/>
      <dgm:t>
        <a:bodyPr/>
        <a:lstStyle/>
        <a:p>
          <a:endParaRPr lang="ru-RU"/>
        </a:p>
      </dgm:t>
    </dgm:pt>
    <dgm:pt modelId="{26EFEEAF-DA03-4406-BEC0-F1A717AF8F37}" type="sibTrans" cxnId="{02AB68EE-736C-41C2-AE25-3E72A017C2FE}">
      <dgm:prSet/>
      <dgm:spPr/>
      <dgm:t>
        <a:bodyPr/>
        <a:lstStyle/>
        <a:p>
          <a:endParaRPr lang="ru-RU"/>
        </a:p>
      </dgm:t>
    </dgm:pt>
    <dgm:pt modelId="{C34E0DDB-7EFF-431C-BA32-7CC586500115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Статья </a:t>
          </a:r>
          <a:r>
            <a:rPr lang="ru-RU" sz="1400" b="1" dirty="0" smtClean="0">
              <a:solidFill>
                <a:schemeClr val="bg1"/>
              </a:solidFill>
              <a:latin typeface="Arial Narrow" pitchFamily="34" charset="0"/>
            </a:rPr>
            <a:t>216.2.  </a:t>
          </a:r>
          <a:r>
            <a:rPr lang="ru-RU" sz="1400" b="1" dirty="0" smtClean="0"/>
            <a:t>Право работника на получение информации об условиях и охране труда</a:t>
          </a:r>
          <a:endParaRPr lang="ru-RU" sz="14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59348F91-3DAF-441D-B8CB-2A41D6A0301F}" type="parTrans" cxnId="{6F0D450E-C363-43D6-BF4D-6F695DB7ED53}">
      <dgm:prSet/>
      <dgm:spPr/>
      <dgm:t>
        <a:bodyPr/>
        <a:lstStyle/>
        <a:p>
          <a:endParaRPr lang="ru-RU"/>
        </a:p>
      </dgm:t>
    </dgm:pt>
    <dgm:pt modelId="{81C71F60-6C50-44BC-8E42-BCD1C7E147B2}" type="sibTrans" cxnId="{6F0D450E-C363-43D6-BF4D-6F695DB7ED53}">
      <dgm:prSet/>
      <dgm:spPr/>
      <dgm:t>
        <a:bodyPr/>
        <a:lstStyle/>
        <a:p>
          <a:endParaRPr lang="ru-RU"/>
        </a:p>
      </dgm:t>
    </dgm:pt>
    <dgm:pt modelId="{ABF067FA-6E8E-4A50-9A5B-9E3655C0E3DE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Статья 214.2 Права работодателя в области охраны труда</a:t>
          </a:r>
        </a:p>
      </dgm:t>
    </dgm:pt>
    <dgm:pt modelId="{3B8DC09F-AB66-47C9-8F6D-C0ED04A09700}" type="parTrans" cxnId="{CB23612E-2299-43C3-BC6B-6C023369C9F2}">
      <dgm:prSet/>
      <dgm:spPr/>
      <dgm:t>
        <a:bodyPr/>
        <a:lstStyle/>
        <a:p>
          <a:endParaRPr lang="ru-RU"/>
        </a:p>
      </dgm:t>
    </dgm:pt>
    <dgm:pt modelId="{C6051815-97ED-4F44-907F-7A4E109440FB}" type="sibTrans" cxnId="{CB23612E-2299-43C3-BC6B-6C023369C9F2}">
      <dgm:prSet/>
      <dgm:spPr/>
      <dgm:t>
        <a:bodyPr/>
        <a:lstStyle/>
        <a:p>
          <a:endParaRPr lang="ru-RU"/>
        </a:p>
      </dgm:t>
    </dgm:pt>
    <dgm:pt modelId="{4F6B136A-7319-4352-A23C-3229A268B31A}" type="pres">
      <dgm:prSet presAssocID="{56F471CA-6106-46D1-B73C-AC623355EA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C30FBD-726B-4EAE-A448-8E7CD6288138}" type="pres">
      <dgm:prSet presAssocID="{74560B5E-FEEE-449E-9D6F-EFA358309744}" presName="parentLin" presStyleCnt="0"/>
      <dgm:spPr/>
    </dgm:pt>
    <dgm:pt modelId="{3DF90049-91B1-4876-9580-3AA2CECDC8E9}" type="pres">
      <dgm:prSet presAssocID="{74560B5E-FEEE-449E-9D6F-EFA358309744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156698AE-03DC-4549-B3A0-A24EDA5C521D}" type="pres">
      <dgm:prSet presAssocID="{74560B5E-FEEE-449E-9D6F-EFA358309744}" presName="parentText" presStyleLbl="node1" presStyleIdx="0" presStyleCnt="9" custScaleX="110550" custScaleY="122360" custLinFactNeighborX="-826" custLinFactNeighborY="24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968B4-1A77-48D2-A285-C2316C7B160E}" type="pres">
      <dgm:prSet presAssocID="{74560B5E-FEEE-449E-9D6F-EFA358309744}" presName="negativeSpace" presStyleCnt="0"/>
      <dgm:spPr/>
    </dgm:pt>
    <dgm:pt modelId="{547E1541-C3C3-49BF-8E4B-019E84F9E16B}" type="pres">
      <dgm:prSet presAssocID="{74560B5E-FEEE-449E-9D6F-EFA358309744}" presName="childText" presStyleLbl="conFgAcc1" presStyleIdx="0" presStyleCnt="9">
        <dgm:presLayoutVars>
          <dgm:bulletEnabled val="1"/>
        </dgm:presLayoutVars>
      </dgm:prSet>
      <dgm:spPr/>
    </dgm:pt>
    <dgm:pt modelId="{2A9B9E1B-8091-4B8C-8355-38A1432776D2}" type="pres">
      <dgm:prSet presAssocID="{38CF2228-D33A-430B-B8DF-A34C94B7E287}" presName="spaceBetweenRectangles" presStyleCnt="0"/>
      <dgm:spPr/>
    </dgm:pt>
    <dgm:pt modelId="{C56882B9-07D6-424A-86AF-447AE9E13A9B}" type="pres">
      <dgm:prSet presAssocID="{BE462D90-1322-4D95-AE4F-3BD2BD5A34E5}" presName="parentLin" presStyleCnt="0"/>
      <dgm:spPr/>
    </dgm:pt>
    <dgm:pt modelId="{847D7409-3275-49D1-9851-CC52A7F5923F}" type="pres">
      <dgm:prSet presAssocID="{BE462D90-1322-4D95-AE4F-3BD2BD5A34E5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8E98AE1C-9EDB-4B6D-ABA8-D4BC571C84E5}" type="pres">
      <dgm:prSet presAssocID="{BE462D90-1322-4D95-AE4F-3BD2BD5A34E5}" presName="parentText" presStyleLbl="node1" presStyleIdx="1" presStyleCnt="9" custScaleX="111617" custScaleY="1381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BAF7C-2E72-4F06-9208-C540759087E0}" type="pres">
      <dgm:prSet presAssocID="{BE462D90-1322-4D95-AE4F-3BD2BD5A34E5}" presName="negativeSpace" presStyleCnt="0"/>
      <dgm:spPr/>
    </dgm:pt>
    <dgm:pt modelId="{98B32B75-E3E4-446A-9D51-B82056FCB04B}" type="pres">
      <dgm:prSet presAssocID="{BE462D90-1322-4D95-AE4F-3BD2BD5A34E5}" presName="childText" presStyleLbl="conFgAcc1" presStyleIdx="1" presStyleCnt="9">
        <dgm:presLayoutVars>
          <dgm:bulletEnabled val="1"/>
        </dgm:presLayoutVars>
      </dgm:prSet>
      <dgm:spPr/>
    </dgm:pt>
    <dgm:pt modelId="{D62BF790-044A-4E91-8EA0-30CA2327CA2C}" type="pres">
      <dgm:prSet presAssocID="{A82D196A-31B7-4C3E-9827-AFDFE5F17EF9}" presName="spaceBetweenRectangles" presStyleCnt="0"/>
      <dgm:spPr/>
    </dgm:pt>
    <dgm:pt modelId="{299E589E-1C92-4D7E-9D12-F0CCC186635B}" type="pres">
      <dgm:prSet presAssocID="{ABF067FA-6E8E-4A50-9A5B-9E3655C0E3DE}" presName="parentLin" presStyleCnt="0"/>
      <dgm:spPr/>
    </dgm:pt>
    <dgm:pt modelId="{027D77F3-9562-4C23-A8B8-6CDB4BE3F4C1}" type="pres">
      <dgm:prSet presAssocID="{ABF067FA-6E8E-4A50-9A5B-9E3655C0E3DE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13FB7327-D2BD-491E-83BE-E0AD39C72746}" type="pres">
      <dgm:prSet presAssocID="{ABF067FA-6E8E-4A50-9A5B-9E3655C0E3DE}" presName="parentText" presStyleLbl="node1" presStyleIdx="2" presStyleCnt="9" custScaleX="1123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68ED4-4C23-4F2A-8F3D-FACB1D8501F5}" type="pres">
      <dgm:prSet presAssocID="{ABF067FA-6E8E-4A50-9A5B-9E3655C0E3DE}" presName="negativeSpace" presStyleCnt="0"/>
      <dgm:spPr/>
    </dgm:pt>
    <dgm:pt modelId="{4C210A54-D2A3-42B2-AA04-2D39B127A534}" type="pres">
      <dgm:prSet presAssocID="{ABF067FA-6E8E-4A50-9A5B-9E3655C0E3DE}" presName="childText" presStyleLbl="conFgAcc1" presStyleIdx="2" presStyleCnt="9">
        <dgm:presLayoutVars>
          <dgm:bulletEnabled val="1"/>
        </dgm:presLayoutVars>
      </dgm:prSet>
      <dgm:spPr/>
    </dgm:pt>
    <dgm:pt modelId="{EE706A8E-AB31-41BA-9F49-03EE41C93B1F}" type="pres">
      <dgm:prSet presAssocID="{C6051815-97ED-4F44-907F-7A4E109440FB}" presName="spaceBetweenRectangles" presStyleCnt="0"/>
      <dgm:spPr/>
    </dgm:pt>
    <dgm:pt modelId="{30233F37-A260-4F36-824E-A696F516CC16}" type="pres">
      <dgm:prSet presAssocID="{216F1371-B708-468A-8250-7A7EAC717B11}" presName="parentLin" presStyleCnt="0"/>
      <dgm:spPr/>
    </dgm:pt>
    <dgm:pt modelId="{039CF497-6891-46B3-B6DE-2F2DCB25B0A1}" type="pres">
      <dgm:prSet presAssocID="{216F1371-B708-468A-8250-7A7EAC717B11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6A3DB2E2-B912-4E6B-96D8-36460BE6BACD}" type="pres">
      <dgm:prSet presAssocID="{216F1371-B708-468A-8250-7A7EAC717B11}" presName="parentText" presStyleLbl="node1" presStyleIdx="3" presStyleCnt="9" custScaleX="1116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5317E-2CAA-4159-AF05-8720753A944B}" type="pres">
      <dgm:prSet presAssocID="{216F1371-B708-468A-8250-7A7EAC717B11}" presName="negativeSpace" presStyleCnt="0"/>
      <dgm:spPr/>
    </dgm:pt>
    <dgm:pt modelId="{786911BF-8089-4A7B-850A-455F8AD79851}" type="pres">
      <dgm:prSet presAssocID="{216F1371-B708-468A-8250-7A7EAC717B11}" presName="childText" presStyleLbl="conFgAcc1" presStyleIdx="3" presStyleCnt="9">
        <dgm:presLayoutVars>
          <dgm:bulletEnabled val="1"/>
        </dgm:presLayoutVars>
      </dgm:prSet>
      <dgm:spPr/>
    </dgm:pt>
    <dgm:pt modelId="{E3C5DE4F-B05D-4F77-8561-70F028F58D43}" type="pres">
      <dgm:prSet presAssocID="{568FBE7C-7419-4DA0-A895-0676D1AD5173}" presName="spaceBetweenRectangles" presStyleCnt="0"/>
      <dgm:spPr/>
    </dgm:pt>
    <dgm:pt modelId="{C95981DF-41BF-4D45-BC15-FD644B58E12B}" type="pres">
      <dgm:prSet presAssocID="{C721CC03-C201-4E51-A7CA-7AF9E5091786}" presName="parentLin" presStyleCnt="0"/>
      <dgm:spPr/>
    </dgm:pt>
    <dgm:pt modelId="{31CFF6AE-04EE-466D-B5F0-A23D5D5A2F31}" type="pres">
      <dgm:prSet presAssocID="{C721CC03-C201-4E51-A7CA-7AF9E5091786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9BF8125B-14AC-4B02-86B4-DD759DE71ED2}" type="pres">
      <dgm:prSet presAssocID="{C721CC03-C201-4E51-A7CA-7AF9E5091786}" presName="parentText" presStyleLbl="node1" presStyleIdx="4" presStyleCnt="9" custScaleX="112315" custScaleY="1558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A9AE3-D37A-48EC-A092-112FF5317717}" type="pres">
      <dgm:prSet presAssocID="{C721CC03-C201-4E51-A7CA-7AF9E5091786}" presName="negativeSpace" presStyleCnt="0"/>
      <dgm:spPr/>
    </dgm:pt>
    <dgm:pt modelId="{B31763CB-303A-4606-AFFD-F3864996BED6}" type="pres">
      <dgm:prSet presAssocID="{C721CC03-C201-4E51-A7CA-7AF9E5091786}" presName="childText" presStyleLbl="conFgAcc1" presStyleIdx="4" presStyleCnt="9">
        <dgm:presLayoutVars>
          <dgm:bulletEnabled val="1"/>
        </dgm:presLayoutVars>
      </dgm:prSet>
      <dgm:spPr/>
    </dgm:pt>
    <dgm:pt modelId="{262AC9FF-7C37-4CE3-8590-0E0BD81790B8}" type="pres">
      <dgm:prSet presAssocID="{36CA6EF0-085D-49A8-9218-9D783D44BB6D}" presName="spaceBetweenRectangles" presStyleCnt="0"/>
      <dgm:spPr/>
    </dgm:pt>
    <dgm:pt modelId="{3E67B217-0D7F-4072-B5C9-24E6C68BB9EC}" type="pres">
      <dgm:prSet presAssocID="{025A7277-85B4-42CB-B4DB-7341FFF5C319}" presName="parentLin" presStyleCnt="0"/>
      <dgm:spPr/>
    </dgm:pt>
    <dgm:pt modelId="{CCB24D53-FC8D-4BAB-B5E1-65BB6C120E3E}" type="pres">
      <dgm:prSet presAssocID="{025A7277-85B4-42CB-B4DB-7341FFF5C319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5239C8AC-D558-43A7-A5C0-5D79ABB33FB1}" type="pres">
      <dgm:prSet presAssocID="{025A7277-85B4-42CB-B4DB-7341FFF5C319}" presName="parentText" presStyleLbl="node1" presStyleIdx="5" presStyleCnt="9" custScaleX="111823" custScaleY="136722" custLinFactNeighborX="3448" custLinFactNeighborY="22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4C723-37A6-4C01-848E-D3130AA2ECA6}" type="pres">
      <dgm:prSet presAssocID="{025A7277-85B4-42CB-B4DB-7341FFF5C319}" presName="negativeSpace" presStyleCnt="0"/>
      <dgm:spPr/>
    </dgm:pt>
    <dgm:pt modelId="{50BF58FE-44A9-4EB1-9C08-F8D5CA16EEAE}" type="pres">
      <dgm:prSet presAssocID="{025A7277-85B4-42CB-B4DB-7341FFF5C319}" presName="childText" presStyleLbl="conFgAcc1" presStyleIdx="5" presStyleCnt="9">
        <dgm:presLayoutVars>
          <dgm:bulletEnabled val="1"/>
        </dgm:presLayoutVars>
      </dgm:prSet>
      <dgm:spPr/>
    </dgm:pt>
    <dgm:pt modelId="{041B16D7-337C-4ED4-8BDB-4BBD5525626D}" type="pres">
      <dgm:prSet presAssocID="{4D10088D-1E64-4A00-B3E4-7A3E79F8DBBF}" presName="spaceBetweenRectangles" presStyleCnt="0"/>
      <dgm:spPr/>
    </dgm:pt>
    <dgm:pt modelId="{D436331D-DE07-4A52-BAE1-E6DB5261531D}" type="pres">
      <dgm:prSet presAssocID="{2FAEFA24-3470-4666-84B2-1685D6D7B432}" presName="parentLin" presStyleCnt="0"/>
      <dgm:spPr/>
    </dgm:pt>
    <dgm:pt modelId="{D341B75B-9F04-4713-91B6-541FF912509F}" type="pres">
      <dgm:prSet presAssocID="{2FAEFA24-3470-4666-84B2-1685D6D7B432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6B8D6256-58EE-4DA8-9C26-66B9EB5F6E73}" type="pres">
      <dgm:prSet presAssocID="{2FAEFA24-3470-4666-84B2-1685D6D7B432}" presName="parentText" presStyleLbl="node1" presStyleIdx="6" presStyleCnt="9" custScaleX="109360" custScaleY="154625" custLinFactNeighborX="20690" custLinFactNeighborY="88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2100D-A7C7-4EBB-AADD-5A737017FBF0}" type="pres">
      <dgm:prSet presAssocID="{2FAEFA24-3470-4666-84B2-1685D6D7B432}" presName="negativeSpace" presStyleCnt="0"/>
      <dgm:spPr/>
    </dgm:pt>
    <dgm:pt modelId="{CA6A0E16-05AC-4117-B2A6-4386F0B3BB70}" type="pres">
      <dgm:prSet presAssocID="{2FAEFA24-3470-4666-84B2-1685D6D7B432}" presName="childText" presStyleLbl="conFgAcc1" presStyleIdx="6" presStyleCnt="9">
        <dgm:presLayoutVars>
          <dgm:bulletEnabled val="1"/>
        </dgm:presLayoutVars>
      </dgm:prSet>
      <dgm:spPr/>
    </dgm:pt>
    <dgm:pt modelId="{5253D43F-79BD-46EE-85BF-FF6FD260D0FF}" type="pres">
      <dgm:prSet presAssocID="{559A0AA3-40D6-4B15-A480-890D3D358E9B}" presName="spaceBetweenRectangles" presStyleCnt="0"/>
      <dgm:spPr/>
    </dgm:pt>
    <dgm:pt modelId="{FD5FE666-9F2F-4DCD-8AF3-7A2971ADDEBB}" type="pres">
      <dgm:prSet presAssocID="{C34E0DDB-7EFF-431C-BA32-7CC586500115}" presName="parentLin" presStyleCnt="0"/>
      <dgm:spPr/>
    </dgm:pt>
    <dgm:pt modelId="{EA062F21-C54E-42BA-848B-60706737250B}" type="pres">
      <dgm:prSet presAssocID="{C34E0DDB-7EFF-431C-BA32-7CC586500115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5E14D0C4-76DD-4D5A-8589-21D9256D95FA}" type="pres">
      <dgm:prSet presAssocID="{C34E0DDB-7EFF-431C-BA32-7CC586500115}" presName="parentText" presStyleLbl="node1" presStyleIdx="7" presStyleCnt="9" custScaleX="109852" custScaleY="142367" custLinFactNeighborX="20690" custLinFactNeighborY="118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2EDAC-ECDB-405C-805E-105B2E348ABC}" type="pres">
      <dgm:prSet presAssocID="{C34E0DDB-7EFF-431C-BA32-7CC586500115}" presName="negativeSpace" presStyleCnt="0"/>
      <dgm:spPr/>
    </dgm:pt>
    <dgm:pt modelId="{6C738DE8-CDD2-436F-907C-2C550DCB0B9A}" type="pres">
      <dgm:prSet presAssocID="{C34E0DDB-7EFF-431C-BA32-7CC586500115}" presName="childText" presStyleLbl="conFgAcc1" presStyleIdx="7" presStyleCnt="9">
        <dgm:presLayoutVars>
          <dgm:bulletEnabled val="1"/>
        </dgm:presLayoutVars>
      </dgm:prSet>
      <dgm:spPr/>
    </dgm:pt>
    <dgm:pt modelId="{79122713-DE29-4498-AC18-D1E454F46BD2}" type="pres">
      <dgm:prSet presAssocID="{81C71F60-6C50-44BC-8E42-BCD1C7E147B2}" presName="spaceBetweenRectangles" presStyleCnt="0"/>
      <dgm:spPr/>
    </dgm:pt>
    <dgm:pt modelId="{55955025-BA0C-4B46-A72E-F2B6C10961F5}" type="pres">
      <dgm:prSet presAssocID="{3AD8C738-ABE8-451D-B4F3-B80D56398EC3}" presName="parentLin" presStyleCnt="0"/>
      <dgm:spPr/>
    </dgm:pt>
    <dgm:pt modelId="{F7397A33-8F75-46FF-BD4A-ADCE8CBA40A0}" type="pres">
      <dgm:prSet presAssocID="{3AD8C738-ABE8-451D-B4F3-B80D56398EC3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79A04FF8-7DD7-4697-83BC-B88C9CB3C443}" type="pres">
      <dgm:prSet presAssocID="{3AD8C738-ABE8-451D-B4F3-B80D56398EC3}" presName="parentText" presStyleLbl="node1" presStyleIdx="8" presStyleCnt="9" custScaleX="108866" custScaleY="180407" custLinFactNeighborX="20690" custLinFactNeighborY="-72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18986-47C8-45F2-8541-4368AB4E5BA7}" type="pres">
      <dgm:prSet presAssocID="{3AD8C738-ABE8-451D-B4F3-B80D56398EC3}" presName="negativeSpace" presStyleCnt="0"/>
      <dgm:spPr/>
    </dgm:pt>
    <dgm:pt modelId="{32C9B264-B1E7-4FE6-BFB9-797A21E4FA6A}" type="pres">
      <dgm:prSet presAssocID="{3AD8C738-ABE8-451D-B4F3-B80D56398EC3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08EAA36C-C9FD-4D53-919E-AC830C7278F9}" type="presOf" srcId="{C721CC03-C201-4E51-A7CA-7AF9E5091786}" destId="{9BF8125B-14AC-4B02-86B4-DD759DE71ED2}" srcOrd="1" destOrd="0" presId="urn:microsoft.com/office/officeart/2005/8/layout/list1"/>
    <dgm:cxn modelId="{A04988FB-C10E-4CB7-BE67-A08E1946506D}" type="presOf" srcId="{C34E0DDB-7EFF-431C-BA32-7CC586500115}" destId="{5E14D0C4-76DD-4D5A-8589-21D9256D95FA}" srcOrd="1" destOrd="0" presId="urn:microsoft.com/office/officeart/2005/8/layout/list1"/>
    <dgm:cxn modelId="{FF33B376-00DC-46EA-AB6F-90D2515A64A9}" type="presOf" srcId="{216F1371-B708-468A-8250-7A7EAC717B11}" destId="{039CF497-6891-46B3-B6DE-2F2DCB25B0A1}" srcOrd="0" destOrd="0" presId="urn:microsoft.com/office/officeart/2005/8/layout/list1"/>
    <dgm:cxn modelId="{3E150817-7A30-4240-8F3F-F455E237F1BF}" type="presOf" srcId="{74560B5E-FEEE-449E-9D6F-EFA358309744}" destId="{156698AE-03DC-4549-B3A0-A24EDA5C521D}" srcOrd="1" destOrd="0" presId="urn:microsoft.com/office/officeart/2005/8/layout/list1"/>
    <dgm:cxn modelId="{2BC9BB8E-7EB6-4CDA-AC3A-D24B5DE45436}" type="presOf" srcId="{2FAEFA24-3470-4666-84B2-1685D6D7B432}" destId="{D341B75B-9F04-4713-91B6-541FF912509F}" srcOrd="0" destOrd="0" presId="urn:microsoft.com/office/officeart/2005/8/layout/list1"/>
    <dgm:cxn modelId="{124F4588-94F5-4F0D-A5E7-B050D8DD7FD5}" srcId="{56F471CA-6106-46D1-B73C-AC623355EAC8}" destId="{74560B5E-FEEE-449E-9D6F-EFA358309744}" srcOrd="0" destOrd="0" parTransId="{D97C66CE-158D-4F0A-B1AE-9B2F330FF379}" sibTransId="{38CF2228-D33A-430B-B8DF-A34C94B7E287}"/>
    <dgm:cxn modelId="{6F0D450E-C363-43D6-BF4D-6F695DB7ED53}" srcId="{56F471CA-6106-46D1-B73C-AC623355EAC8}" destId="{C34E0DDB-7EFF-431C-BA32-7CC586500115}" srcOrd="7" destOrd="0" parTransId="{59348F91-3DAF-441D-B8CB-2A41D6A0301F}" sibTransId="{81C71F60-6C50-44BC-8E42-BCD1C7E147B2}"/>
    <dgm:cxn modelId="{658FA314-86A8-415B-BF58-A2631A999478}" srcId="{56F471CA-6106-46D1-B73C-AC623355EAC8}" destId="{C721CC03-C201-4E51-A7CA-7AF9E5091786}" srcOrd="4" destOrd="0" parTransId="{F06F15BC-2C6A-403B-83D5-DACA445705C5}" sibTransId="{36CA6EF0-085D-49A8-9218-9D783D44BB6D}"/>
    <dgm:cxn modelId="{E4CF125C-305D-4A4F-9B31-A02B1D12C49C}" type="presOf" srcId="{216F1371-B708-468A-8250-7A7EAC717B11}" destId="{6A3DB2E2-B912-4E6B-96D8-36460BE6BACD}" srcOrd="1" destOrd="0" presId="urn:microsoft.com/office/officeart/2005/8/layout/list1"/>
    <dgm:cxn modelId="{FD0A89AF-D801-4D89-A3DA-5AB5B9600B86}" srcId="{56F471CA-6106-46D1-B73C-AC623355EAC8}" destId="{025A7277-85B4-42CB-B4DB-7341FFF5C319}" srcOrd="5" destOrd="0" parTransId="{B9D7DD41-19AD-4DD2-8CF4-9891F22E1304}" sibTransId="{4D10088D-1E64-4A00-B3E4-7A3E79F8DBBF}"/>
    <dgm:cxn modelId="{BDE8483F-825A-4DDD-B0FF-59B672AB979F}" type="presOf" srcId="{BE462D90-1322-4D95-AE4F-3BD2BD5A34E5}" destId="{8E98AE1C-9EDB-4B6D-ABA8-D4BC571C84E5}" srcOrd="1" destOrd="0" presId="urn:microsoft.com/office/officeart/2005/8/layout/list1"/>
    <dgm:cxn modelId="{87B52D81-5A8A-48DC-92D0-ACEEFBF8FC57}" srcId="{56F471CA-6106-46D1-B73C-AC623355EAC8}" destId="{216F1371-B708-468A-8250-7A7EAC717B11}" srcOrd="3" destOrd="0" parTransId="{01626AE8-ADEB-479A-92AD-2E08554368DE}" sibTransId="{568FBE7C-7419-4DA0-A895-0676D1AD5173}"/>
    <dgm:cxn modelId="{6C35526A-9744-43D7-BD04-36362EACA0EC}" type="presOf" srcId="{025A7277-85B4-42CB-B4DB-7341FFF5C319}" destId="{CCB24D53-FC8D-4BAB-B5E1-65BB6C120E3E}" srcOrd="0" destOrd="0" presId="urn:microsoft.com/office/officeart/2005/8/layout/list1"/>
    <dgm:cxn modelId="{ED602ABF-A2A0-43AB-A0A8-EF9041271E99}" type="presOf" srcId="{025A7277-85B4-42CB-B4DB-7341FFF5C319}" destId="{5239C8AC-D558-43A7-A5C0-5D79ABB33FB1}" srcOrd="1" destOrd="0" presId="urn:microsoft.com/office/officeart/2005/8/layout/list1"/>
    <dgm:cxn modelId="{84609430-3604-48C6-8D39-8E98F96D5961}" type="presOf" srcId="{3AD8C738-ABE8-451D-B4F3-B80D56398EC3}" destId="{F7397A33-8F75-46FF-BD4A-ADCE8CBA40A0}" srcOrd="0" destOrd="0" presId="urn:microsoft.com/office/officeart/2005/8/layout/list1"/>
    <dgm:cxn modelId="{DA2D9BE5-07E8-410C-8413-2FF2F82EFB76}" type="presOf" srcId="{74560B5E-FEEE-449E-9D6F-EFA358309744}" destId="{3DF90049-91B1-4876-9580-3AA2CECDC8E9}" srcOrd="0" destOrd="0" presId="urn:microsoft.com/office/officeart/2005/8/layout/list1"/>
    <dgm:cxn modelId="{96C11D47-CABC-402E-88C8-977020CB8402}" type="presOf" srcId="{56F471CA-6106-46D1-B73C-AC623355EAC8}" destId="{4F6B136A-7319-4352-A23C-3229A268B31A}" srcOrd="0" destOrd="0" presId="urn:microsoft.com/office/officeart/2005/8/layout/list1"/>
    <dgm:cxn modelId="{9EEDD628-4E58-4A07-8925-ECB59D40703D}" type="presOf" srcId="{C721CC03-C201-4E51-A7CA-7AF9E5091786}" destId="{31CFF6AE-04EE-466D-B5F0-A23D5D5A2F31}" srcOrd="0" destOrd="0" presId="urn:microsoft.com/office/officeart/2005/8/layout/list1"/>
    <dgm:cxn modelId="{D0C6E9FF-BE3B-4CDF-8B4C-F78D4BD4BA04}" type="presOf" srcId="{2FAEFA24-3470-4666-84B2-1685D6D7B432}" destId="{6B8D6256-58EE-4DA8-9C26-66B9EB5F6E73}" srcOrd="1" destOrd="0" presId="urn:microsoft.com/office/officeart/2005/8/layout/list1"/>
    <dgm:cxn modelId="{5C0C16F9-492C-457F-A308-659F6FF7CDA2}" type="presOf" srcId="{BE462D90-1322-4D95-AE4F-3BD2BD5A34E5}" destId="{847D7409-3275-49D1-9851-CC52A7F5923F}" srcOrd="0" destOrd="0" presId="urn:microsoft.com/office/officeart/2005/8/layout/list1"/>
    <dgm:cxn modelId="{02E4CCD2-56F0-4709-8348-700248238930}" type="presOf" srcId="{C34E0DDB-7EFF-431C-BA32-7CC586500115}" destId="{EA062F21-C54E-42BA-848B-60706737250B}" srcOrd="0" destOrd="0" presId="urn:microsoft.com/office/officeart/2005/8/layout/list1"/>
    <dgm:cxn modelId="{92D429A2-3C73-45A7-BACD-E284888B428E}" type="presOf" srcId="{ABF067FA-6E8E-4A50-9A5B-9E3655C0E3DE}" destId="{027D77F3-9562-4C23-A8B8-6CDB4BE3F4C1}" srcOrd="0" destOrd="0" presId="urn:microsoft.com/office/officeart/2005/8/layout/list1"/>
    <dgm:cxn modelId="{5293A26E-8F3E-48D1-A78C-E61A4C84B6BE}" srcId="{56F471CA-6106-46D1-B73C-AC623355EAC8}" destId="{BE462D90-1322-4D95-AE4F-3BD2BD5A34E5}" srcOrd="1" destOrd="0" parTransId="{496CA43E-2325-4FFF-9132-BC57B362E4A7}" sibTransId="{A82D196A-31B7-4C3E-9827-AFDFE5F17EF9}"/>
    <dgm:cxn modelId="{657A62A7-7BC1-45FD-9556-07226E1BEC23}" type="presOf" srcId="{3AD8C738-ABE8-451D-B4F3-B80D56398EC3}" destId="{79A04FF8-7DD7-4697-83BC-B88C9CB3C443}" srcOrd="1" destOrd="0" presId="urn:microsoft.com/office/officeart/2005/8/layout/list1"/>
    <dgm:cxn modelId="{1DAC1D69-1576-4CA2-B2EF-5A2A06E6CE98}" type="presOf" srcId="{ABF067FA-6E8E-4A50-9A5B-9E3655C0E3DE}" destId="{13FB7327-D2BD-491E-83BE-E0AD39C72746}" srcOrd="1" destOrd="0" presId="urn:microsoft.com/office/officeart/2005/8/layout/list1"/>
    <dgm:cxn modelId="{EFB2DBED-6F8B-4AB6-AD1A-611E3C7A9C6F}" srcId="{56F471CA-6106-46D1-B73C-AC623355EAC8}" destId="{2FAEFA24-3470-4666-84B2-1685D6D7B432}" srcOrd="6" destOrd="0" parTransId="{EE7CED27-A6C5-4E86-895A-7CBB8C96778A}" sibTransId="{559A0AA3-40D6-4B15-A480-890D3D358E9B}"/>
    <dgm:cxn modelId="{02AB68EE-736C-41C2-AE25-3E72A017C2FE}" srcId="{56F471CA-6106-46D1-B73C-AC623355EAC8}" destId="{3AD8C738-ABE8-451D-B4F3-B80D56398EC3}" srcOrd="8" destOrd="0" parTransId="{3523B07E-25D3-4FC2-8F16-DA8E742B5132}" sibTransId="{26EFEEAF-DA03-4406-BEC0-F1A717AF8F37}"/>
    <dgm:cxn modelId="{CB23612E-2299-43C3-BC6B-6C023369C9F2}" srcId="{56F471CA-6106-46D1-B73C-AC623355EAC8}" destId="{ABF067FA-6E8E-4A50-9A5B-9E3655C0E3DE}" srcOrd="2" destOrd="0" parTransId="{3B8DC09F-AB66-47C9-8F6D-C0ED04A09700}" sibTransId="{C6051815-97ED-4F44-907F-7A4E109440FB}"/>
    <dgm:cxn modelId="{6EFC6F02-388A-4455-94E9-317C5A2E8D3E}" type="presParOf" srcId="{4F6B136A-7319-4352-A23C-3229A268B31A}" destId="{A2C30FBD-726B-4EAE-A448-8E7CD6288138}" srcOrd="0" destOrd="0" presId="urn:microsoft.com/office/officeart/2005/8/layout/list1"/>
    <dgm:cxn modelId="{EE70ABF5-A973-4A3C-8BEF-DD908CEC8B66}" type="presParOf" srcId="{A2C30FBD-726B-4EAE-A448-8E7CD6288138}" destId="{3DF90049-91B1-4876-9580-3AA2CECDC8E9}" srcOrd="0" destOrd="0" presId="urn:microsoft.com/office/officeart/2005/8/layout/list1"/>
    <dgm:cxn modelId="{17B2F3A1-9169-4AB7-B855-414A99124C15}" type="presParOf" srcId="{A2C30FBD-726B-4EAE-A448-8E7CD6288138}" destId="{156698AE-03DC-4549-B3A0-A24EDA5C521D}" srcOrd="1" destOrd="0" presId="urn:microsoft.com/office/officeart/2005/8/layout/list1"/>
    <dgm:cxn modelId="{40F2E76B-FEF4-4F27-9CE4-4B0B5C2182AC}" type="presParOf" srcId="{4F6B136A-7319-4352-A23C-3229A268B31A}" destId="{1AD968B4-1A77-48D2-A285-C2316C7B160E}" srcOrd="1" destOrd="0" presId="urn:microsoft.com/office/officeart/2005/8/layout/list1"/>
    <dgm:cxn modelId="{1F02EC2C-899D-459E-A932-603BC8427302}" type="presParOf" srcId="{4F6B136A-7319-4352-A23C-3229A268B31A}" destId="{547E1541-C3C3-49BF-8E4B-019E84F9E16B}" srcOrd="2" destOrd="0" presId="urn:microsoft.com/office/officeart/2005/8/layout/list1"/>
    <dgm:cxn modelId="{EAC8FFF2-F939-44BD-935C-C5742562C895}" type="presParOf" srcId="{4F6B136A-7319-4352-A23C-3229A268B31A}" destId="{2A9B9E1B-8091-4B8C-8355-38A1432776D2}" srcOrd="3" destOrd="0" presId="urn:microsoft.com/office/officeart/2005/8/layout/list1"/>
    <dgm:cxn modelId="{F24E518A-4CFB-492A-A316-41F3C9B6270F}" type="presParOf" srcId="{4F6B136A-7319-4352-A23C-3229A268B31A}" destId="{C56882B9-07D6-424A-86AF-447AE9E13A9B}" srcOrd="4" destOrd="0" presId="urn:microsoft.com/office/officeart/2005/8/layout/list1"/>
    <dgm:cxn modelId="{22F3FDDF-0240-4B85-861E-AEA0C4EDC3F0}" type="presParOf" srcId="{C56882B9-07D6-424A-86AF-447AE9E13A9B}" destId="{847D7409-3275-49D1-9851-CC52A7F5923F}" srcOrd="0" destOrd="0" presId="urn:microsoft.com/office/officeart/2005/8/layout/list1"/>
    <dgm:cxn modelId="{01B0EA7D-A2D2-49FA-A9B5-AC57BA4BB5ED}" type="presParOf" srcId="{C56882B9-07D6-424A-86AF-447AE9E13A9B}" destId="{8E98AE1C-9EDB-4B6D-ABA8-D4BC571C84E5}" srcOrd="1" destOrd="0" presId="urn:microsoft.com/office/officeart/2005/8/layout/list1"/>
    <dgm:cxn modelId="{C91AA6AA-018D-4756-9632-BC1D27DDBB45}" type="presParOf" srcId="{4F6B136A-7319-4352-A23C-3229A268B31A}" destId="{CE3BAF7C-2E72-4F06-9208-C540759087E0}" srcOrd="5" destOrd="0" presId="urn:microsoft.com/office/officeart/2005/8/layout/list1"/>
    <dgm:cxn modelId="{8FD93518-CF25-4D5B-8318-E7BE81DE81F4}" type="presParOf" srcId="{4F6B136A-7319-4352-A23C-3229A268B31A}" destId="{98B32B75-E3E4-446A-9D51-B82056FCB04B}" srcOrd="6" destOrd="0" presId="urn:microsoft.com/office/officeart/2005/8/layout/list1"/>
    <dgm:cxn modelId="{61EA48C6-A076-472B-AAF4-4A5E6A1BCACE}" type="presParOf" srcId="{4F6B136A-7319-4352-A23C-3229A268B31A}" destId="{D62BF790-044A-4E91-8EA0-30CA2327CA2C}" srcOrd="7" destOrd="0" presId="urn:microsoft.com/office/officeart/2005/8/layout/list1"/>
    <dgm:cxn modelId="{4464D2DB-E749-4EAD-932A-A4ACE2EC4C67}" type="presParOf" srcId="{4F6B136A-7319-4352-A23C-3229A268B31A}" destId="{299E589E-1C92-4D7E-9D12-F0CCC186635B}" srcOrd="8" destOrd="0" presId="urn:microsoft.com/office/officeart/2005/8/layout/list1"/>
    <dgm:cxn modelId="{984587E2-4DF1-40F4-B06A-43FC843BA40F}" type="presParOf" srcId="{299E589E-1C92-4D7E-9D12-F0CCC186635B}" destId="{027D77F3-9562-4C23-A8B8-6CDB4BE3F4C1}" srcOrd="0" destOrd="0" presId="urn:microsoft.com/office/officeart/2005/8/layout/list1"/>
    <dgm:cxn modelId="{E5B2AC36-13E6-4D7A-B4DF-09446FEBE4AB}" type="presParOf" srcId="{299E589E-1C92-4D7E-9D12-F0CCC186635B}" destId="{13FB7327-D2BD-491E-83BE-E0AD39C72746}" srcOrd="1" destOrd="0" presId="urn:microsoft.com/office/officeart/2005/8/layout/list1"/>
    <dgm:cxn modelId="{27647928-A23E-44F2-90E7-0FF6A45E5AE3}" type="presParOf" srcId="{4F6B136A-7319-4352-A23C-3229A268B31A}" destId="{11368ED4-4C23-4F2A-8F3D-FACB1D8501F5}" srcOrd="9" destOrd="0" presId="urn:microsoft.com/office/officeart/2005/8/layout/list1"/>
    <dgm:cxn modelId="{41616382-FCF2-470A-B6EA-9DC8DE360BE6}" type="presParOf" srcId="{4F6B136A-7319-4352-A23C-3229A268B31A}" destId="{4C210A54-D2A3-42B2-AA04-2D39B127A534}" srcOrd="10" destOrd="0" presId="urn:microsoft.com/office/officeart/2005/8/layout/list1"/>
    <dgm:cxn modelId="{A981C000-3746-49CB-8A67-990B88D4A198}" type="presParOf" srcId="{4F6B136A-7319-4352-A23C-3229A268B31A}" destId="{EE706A8E-AB31-41BA-9F49-03EE41C93B1F}" srcOrd="11" destOrd="0" presId="urn:microsoft.com/office/officeart/2005/8/layout/list1"/>
    <dgm:cxn modelId="{B9766863-6171-4A46-BE70-04CBFF0F6FB3}" type="presParOf" srcId="{4F6B136A-7319-4352-A23C-3229A268B31A}" destId="{30233F37-A260-4F36-824E-A696F516CC16}" srcOrd="12" destOrd="0" presId="urn:microsoft.com/office/officeart/2005/8/layout/list1"/>
    <dgm:cxn modelId="{6A39F51C-74F0-4B06-837C-9D70CE578CDF}" type="presParOf" srcId="{30233F37-A260-4F36-824E-A696F516CC16}" destId="{039CF497-6891-46B3-B6DE-2F2DCB25B0A1}" srcOrd="0" destOrd="0" presId="urn:microsoft.com/office/officeart/2005/8/layout/list1"/>
    <dgm:cxn modelId="{5B0AA724-3FF5-46A4-B7F7-68CAB9D2E784}" type="presParOf" srcId="{30233F37-A260-4F36-824E-A696F516CC16}" destId="{6A3DB2E2-B912-4E6B-96D8-36460BE6BACD}" srcOrd="1" destOrd="0" presId="urn:microsoft.com/office/officeart/2005/8/layout/list1"/>
    <dgm:cxn modelId="{A2F1CCAB-527E-4BD1-BDAE-6FF81B7639A2}" type="presParOf" srcId="{4F6B136A-7319-4352-A23C-3229A268B31A}" destId="{0A75317E-2CAA-4159-AF05-8720753A944B}" srcOrd="13" destOrd="0" presId="urn:microsoft.com/office/officeart/2005/8/layout/list1"/>
    <dgm:cxn modelId="{0BAD68D8-1578-4CDB-B589-B4E9289F94AE}" type="presParOf" srcId="{4F6B136A-7319-4352-A23C-3229A268B31A}" destId="{786911BF-8089-4A7B-850A-455F8AD79851}" srcOrd="14" destOrd="0" presId="urn:microsoft.com/office/officeart/2005/8/layout/list1"/>
    <dgm:cxn modelId="{47E995A6-E450-4BB4-94DB-30B32792DDFB}" type="presParOf" srcId="{4F6B136A-7319-4352-A23C-3229A268B31A}" destId="{E3C5DE4F-B05D-4F77-8561-70F028F58D43}" srcOrd="15" destOrd="0" presId="urn:microsoft.com/office/officeart/2005/8/layout/list1"/>
    <dgm:cxn modelId="{0699DF0D-46F6-4A1D-B004-FD2A8D38058F}" type="presParOf" srcId="{4F6B136A-7319-4352-A23C-3229A268B31A}" destId="{C95981DF-41BF-4D45-BC15-FD644B58E12B}" srcOrd="16" destOrd="0" presId="urn:microsoft.com/office/officeart/2005/8/layout/list1"/>
    <dgm:cxn modelId="{98A446C1-48A3-42E8-941C-A3FBD04A2CA1}" type="presParOf" srcId="{C95981DF-41BF-4D45-BC15-FD644B58E12B}" destId="{31CFF6AE-04EE-466D-B5F0-A23D5D5A2F31}" srcOrd="0" destOrd="0" presId="urn:microsoft.com/office/officeart/2005/8/layout/list1"/>
    <dgm:cxn modelId="{DCB885A3-07DE-4392-AE09-3EDB7ADB629A}" type="presParOf" srcId="{C95981DF-41BF-4D45-BC15-FD644B58E12B}" destId="{9BF8125B-14AC-4B02-86B4-DD759DE71ED2}" srcOrd="1" destOrd="0" presId="urn:microsoft.com/office/officeart/2005/8/layout/list1"/>
    <dgm:cxn modelId="{D10BFE77-11CB-45B1-A8DF-F5ACA010EB11}" type="presParOf" srcId="{4F6B136A-7319-4352-A23C-3229A268B31A}" destId="{026A9AE3-D37A-48EC-A092-112FF5317717}" srcOrd="17" destOrd="0" presId="urn:microsoft.com/office/officeart/2005/8/layout/list1"/>
    <dgm:cxn modelId="{CB1D5EA0-D66B-412C-9DE6-B261FF8AE09F}" type="presParOf" srcId="{4F6B136A-7319-4352-A23C-3229A268B31A}" destId="{B31763CB-303A-4606-AFFD-F3864996BED6}" srcOrd="18" destOrd="0" presId="urn:microsoft.com/office/officeart/2005/8/layout/list1"/>
    <dgm:cxn modelId="{2DBF4577-4860-4F83-BD9E-C693CAFC75AD}" type="presParOf" srcId="{4F6B136A-7319-4352-A23C-3229A268B31A}" destId="{262AC9FF-7C37-4CE3-8590-0E0BD81790B8}" srcOrd="19" destOrd="0" presId="urn:microsoft.com/office/officeart/2005/8/layout/list1"/>
    <dgm:cxn modelId="{DFC185F4-59DD-48AA-9EC8-40749F4753C9}" type="presParOf" srcId="{4F6B136A-7319-4352-A23C-3229A268B31A}" destId="{3E67B217-0D7F-4072-B5C9-24E6C68BB9EC}" srcOrd="20" destOrd="0" presId="urn:microsoft.com/office/officeart/2005/8/layout/list1"/>
    <dgm:cxn modelId="{8F97A2C4-94AD-46A0-B976-94B126E93B46}" type="presParOf" srcId="{3E67B217-0D7F-4072-B5C9-24E6C68BB9EC}" destId="{CCB24D53-FC8D-4BAB-B5E1-65BB6C120E3E}" srcOrd="0" destOrd="0" presId="urn:microsoft.com/office/officeart/2005/8/layout/list1"/>
    <dgm:cxn modelId="{37963504-F89B-4775-B835-5175D0845C0C}" type="presParOf" srcId="{3E67B217-0D7F-4072-B5C9-24E6C68BB9EC}" destId="{5239C8AC-D558-43A7-A5C0-5D79ABB33FB1}" srcOrd="1" destOrd="0" presId="urn:microsoft.com/office/officeart/2005/8/layout/list1"/>
    <dgm:cxn modelId="{4CE16E65-3F7F-42FE-91C3-4A3A79EAD606}" type="presParOf" srcId="{4F6B136A-7319-4352-A23C-3229A268B31A}" destId="{FF14C723-37A6-4C01-848E-D3130AA2ECA6}" srcOrd="21" destOrd="0" presId="urn:microsoft.com/office/officeart/2005/8/layout/list1"/>
    <dgm:cxn modelId="{C06CE2E9-6F8C-43A2-9540-3F8DB6337B28}" type="presParOf" srcId="{4F6B136A-7319-4352-A23C-3229A268B31A}" destId="{50BF58FE-44A9-4EB1-9C08-F8D5CA16EEAE}" srcOrd="22" destOrd="0" presId="urn:microsoft.com/office/officeart/2005/8/layout/list1"/>
    <dgm:cxn modelId="{983067BE-73B3-4696-9F20-DE1890859248}" type="presParOf" srcId="{4F6B136A-7319-4352-A23C-3229A268B31A}" destId="{041B16D7-337C-4ED4-8BDB-4BBD5525626D}" srcOrd="23" destOrd="0" presId="urn:microsoft.com/office/officeart/2005/8/layout/list1"/>
    <dgm:cxn modelId="{2FB21E92-D0E8-4B20-A671-F72C16ECAEE9}" type="presParOf" srcId="{4F6B136A-7319-4352-A23C-3229A268B31A}" destId="{D436331D-DE07-4A52-BAE1-E6DB5261531D}" srcOrd="24" destOrd="0" presId="urn:microsoft.com/office/officeart/2005/8/layout/list1"/>
    <dgm:cxn modelId="{3432838F-6A15-488F-8035-6CE9C0F50330}" type="presParOf" srcId="{D436331D-DE07-4A52-BAE1-E6DB5261531D}" destId="{D341B75B-9F04-4713-91B6-541FF912509F}" srcOrd="0" destOrd="0" presId="urn:microsoft.com/office/officeart/2005/8/layout/list1"/>
    <dgm:cxn modelId="{E4530A5F-3501-4A14-BB09-55BFF3260451}" type="presParOf" srcId="{D436331D-DE07-4A52-BAE1-E6DB5261531D}" destId="{6B8D6256-58EE-4DA8-9C26-66B9EB5F6E73}" srcOrd="1" destOrd="0" presId="urn:microsoft.com/office/officeart/2005/8/layout/list1"/>
    <dgm:cxn modelId="{93A844FD-315A-4BFD-A570-417D99E7DFBC}" type="presParOf" srcId="{4F6B136A-7319-4352-A23C-3229A268B31A}" destId="{7852100D-A7C7-4EBB-AADD-5A737017FBF0}" srcOrd="25" destOrd="0" presId="urn:microsoft.com/office/officeart/2005/8/layout/list1"/>
    <dgm:cxn modelId="{2F73CD37-4CD2-46CC-B812-A7E105FF8363}" type="presParOf" srcId="{4F6B136A-7319-4352-A23C-3229A268B31A}" destId="{CA6A0E16-05AC-4117-B2A6-4386F0B3BB70}" srcOrd="26" destOrd="0" presId="urn:microsoft.com/office/officeart/2005/8/layout/list1"/>
    <dgm:cxn modelId="{FCDE7684-B72D-4518-BF22-103CE8329EE1}" type="presParOf" srcId="{4F6B136A-7319-4352-A23C-3229A268B31A}" destId="{5253D43F-79BD-46EE-85BF-FF6FD260D0FF}" srcOrd="27" destOrd="0" presId="urn:microsoft.com/office/officeart/2005/8/layout/list1"/>
    <dgm:cxn modelId="{B0FB4146-8F6F-4A30-A392-CD4FF8EFCA52}" type="presParOf" srcId="{4F6B136A-7319-4352-A23C-3229A268B31A}" destId="{FD5FE666-9F2F-4DCD-8AF3-7A2971ADDEBB}" srcOrd="28" destOrd="0" presId="urn:microsoft.com/office/officeart/2005/8/layout/list1"/>
    <dgm:cxn modelId="{99AFA8D0-AAC9-4017-A797-16F44C583B18}" type="presParOf" srcId="{FD5FE666-9F2F-4DCD-8AF3-7A2971ADDEBB}" destId="{EA062F21-C54E-42BA-848B-60706737250B}" srcOrd="0" destOrd="0" presId="urn:microsoft.com/office/officeart/2005/8/layout/list1"/>
    <dgm:cxn modelId="{736F0187-F2BE-4D6E-87F5-AFE7BB93413E}" type="presParOf" srcId="{FD5FE666-9F2F-4DCD-8AF3-7A2971ADDEBB}" destId="{5E14D0C4-76DD-4D5A-8589-21D9256D95FA}" srcOrd="1" destOrd="0" presId="urn:microsoft.com/office/officeart/2005/8/layout/list1"/>
    <dgm:cxn modelId="{11FA92E3-A50E-4DD0-BA97-B733887E0800}" type="presParOf" srcId="{4F6B136A-7319-4352-A23C-3229A268B31A}" destId="{B3A2EDAC-ECDB-405C-805E-105B2E348ABC}" srcOrd="29" destOrd="0" presId="urn:microsoft.com/office/officeart/2005/8/layout/list1"/>
    <dgm:cxn modelId="{EB5D9553-D7E3-4EAD-B699-7D0ADE0E6949}" type="presParOf" srcId="{4F6B136A-7319-4352-A23C-3229A268B31A}" destId="{6C738DE8-CDD2-436F-907C-2C550DCB0B9A}" srcOrd="30" destOrd="0" presId="urn:microsoft.com/office/officeart/2005/8/layout/list1"/>
    <dgm:cxn modelId="{D30A5C95-4170-4A03-9A3F-8E95B6DA07B5}" type="presParOf" srcId="{4F6B136A-7319-4352-A23C-3229A268B31A}" destId="{79122713-DE29-4498-AC18-D1E454F46BD2}" srcOrd="31" destOrd="0" presId="urn:microsoft.com/office/officeart/2005/8/layout/list1"/>
    <dgm:cxn modelId="{B60F6409-9E69-4479-BED4-AE35DCA0950B}" type="presParOf" srcId="{4F6B136A-7319-4352-A23C-3229A268B31A}" destId="{55955025-BA0C-4B46-A72E-F2B6C10961F5}" srcOrd="32" destOrd="0" presId="urn:microsoft.com/office/officeart/2005/8/layout/list1"/>
    <dgm:cxn modelId="{5A71D24E-300B-45E3-91AE-52EBBD2E38A8}" type="presParOf" srcId="{55955025-BA0C-4B46-A72E-F2B6C10961F5}" destId="{F7397A33-8F75-46FF-BD4A-ADCE8CBA40A0}" srcOrd="0" destOrd="0" presId="urn:microsoft.com/office/officeart/2005/8/layout/list1"/>
    <dgm:cxn modelId="{EA238653-7E5A-4C36-AFA4-953D9BA35A41}" type="presParOf" srcId="{55955025-BA0C-4B46-A72E-F2B6C10961F5}" destId="{79A04FF8-7DD7-4697-83BC-B88C9CB3C443}" srcOrd="1" destOrd="0" presId="urn:microsoft.com/office/officeart/2005/8/layout/list1"/>
    <dgm:cxn modelId="{BE3C3F4A-6FF5-4902-82FA-C03BA266DEB8}" type="presParOf" srcId="{4F6B136A-7319-4352-A23C-3229A268B31A}" destId="{6ED18986-47C8-45F2-8541-4368AB4E5BA7}" srcOrd="33" destOrd="0" presId="urn:microsoft.com/office/officeart/2005/8/layout/list1"/>
    <dgm:cxn modelId="{6CA2111B-2D79-41D5-9D3F-D2B593A193C7}" type="presParOf" srcId="{4F6B136A-7319-4352-A23C-3229A268B31A}" destId="{32C9B264-B1E7-4FE6-BFB9-797A21E4FA6A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5BCD35-855F-407D-B355-D5EA2170D89D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8194E3-A33C-4CFF-BA49-119EC657DB16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i="0" baseline="0" dirty="0">
              <a:solidFill>
                <a:schemeClr val="bg1"/>
              </a:solidFill>
              <a:latin typeface="Arial Narrow" pitchFamily="34" charset="0"/>
            </a:rPr>
            <a:t>систематическое выявление опасностей и профессиональных рисков, их регулярный анализ и оценку</a:t>
          </a:r>
        </a:p>
        <a:p>
          <a:pPr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0" baseline="0" dirty="0">
            <a:solidFill>
              <a:schemeClr val="bg1"/>
            </a:solidFill>
            <a:latin typeface="Arial Narrow" pitchFamily="34" charset="0"/>
          </a:endParaRPr>
        </a:p>
      </dgm:t>
    </dgm:pt>
    <dgm:pt modelId="{073111EF-C034-4174-B4BF-146DAD8980A5}" type="parTrans" cxnId="{5A765735-E555-45C8-A43B-640FF659677F}">
      <dgm:prSet/>
      <dgm:spPr/>
      <dgm:t>
        <a:bodyPr/>
        <a:lstStyle/>
        <a:p>
          <a:endParaRPr lang="ru-RU"/>
        </a:p>
      </dgm:t>
    </dgm:pt>
    <dgm:pt modelId="{16AF7B11-4DBC-4DA6-ABAF-0B6D1F5BB571}" type="sibTrans" cxnId="{5A765735-E555-45C8-A43B-640FF659677F}">
      <dgm:prSet/>
      <dgm:spPr/>
      <dgm:t>
        <a:bodyPr/>
        <a:lstStyle/>
        <a:p>
          <a:endParaRPr lang="ru-RU"/>
        </a:p>
      </dgm:t>
    </dgm:pt>
    <dgm:pt modelId="{01F737A1-084B-4883-95D1-9E6BC03EF585}">
      <dgm:prSet custT="1"/>
      <dgm:spPr/>
      <dgm:t>
        <a:bodyPr/>
        <a:lstStyle/>
        <a:p>
          <a:pPr rtl="0"/>
          <a:r>
            <a:rPr lang="ru-RU" sz="1600" dirty="0" smtClean="0"/>
            <a:t>разработку и утверждение локальных нормативных актов по охране труда с учетом мнения выборного органа первичной профсоюзной организации или иного уполномоченного работниками представительного органа</a:t>
          </a:r>
          <a:endParaRPr lang="ru-RU" sz="1600" dirty="0">
            <a:solidFill>
              <a:schemeClr val="bg1"/>
            </a:solidFill>
            <a:latin typeface="Arial Narrow" pitchFamily="34" charset="0"/>
          </a:endParaRPr>
        </a:p>
      </dgm:t>
    </dgm:pt>
    <dgm:pt modelId="{E4E5D2E7-83CB-409D-A0B4-2737A8FCDE52}" type="parTrans" cxnId="{DC573039-8BA6-4FC2-8C3D-D7E97447CD88}">
      <dgm:prSet/>
      <dgm:spPr/>
      <dgm:t>
        <a:bodyPr/>
        <a:lstStyle/>
        <a:p>
          <a:endParaRPr lang="ru-RU"/>
        </a:p>
      </dgm:t>
    </dgm:pt>
    <dgm:pt modelId="{759CBA2E-7DBF-40A6-B404-83974C210806}" type="sibTrans" cxnId="{DC573039-8BA6-4FC2-8C3D-D7E97447CD88}">
      <dgm:prSet/>
      <dgm:spPr/>
      <dgm:t>
        <a:bodyPr/>
        <a:lstStyle/>
        <a:p>
          <a:endParaRPr lang="ru-RU"/>
        </a:p>
      </dgm:t>
    </dgm:pt>
    <dgm:pt modelId="{82FD97AF-4C40-4EEA-86C3-DAEDE9DE1EC2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разработка мер, направленных на обеспечение безопасных условий и охраны труда, оценку уровня профессиональных рисков перед вводом в эксплуатацию производственных объектов, вновь организованных рабочих мест;</a:t>
          </a:r>
          <a:endParaRPr lang="ru-RU" sz="1600" b="0" i="0" baseline="0" dirty="0">
            <a:solidFill>
              <a:schemeClr val="bg1"/>
            </a:solidFill>
            <a:latin typeface="Arial Narrow" pitchFamily="34" charset="0"/>
          </a:endParaRPr>
        </a:p>
      </dgm:t>
    </dgm:pt>
    <dgm:pt modelId="{3581EE00-CB96-4BD3-9350-52D0B9E75C90}" type="sibTrans" cxnId="{4C2C4513-175C-4B8D-BA3C-D6DC3994FC94}">
      <dgm:prSet/>
      <dgm:spPr/>
      <dgm:t>
        <a:bodyPr/>
        <a:lstStyle/>
        <a:p>
          <a:endParaRPr lang="ru-RU"/>
        </a:p>
      </dgm:t>
    </dgm:pt>
    <dgm:pt modelId="{6BD582F3-F40F-43C8-9744-0C015B20A679}" type="parTrans" cxnId="{4C2C4513-175C-4B8D-BA3C-D6DC3994FC94}">
      <dgm:prSet/>
      <dgm:spPr/>
      <dgm:t>
        <a:bodyPr/>
        <a:lstStyle/>
        <a:p>
          <a:endParaRPr lang="ru-RU"/>
        </a:p>
      </dgm:t>
    </dgm:pt>
    <dgm:pt modelId="{DF67E508-D073-4682-B7F9-143AB2967124}">
      <dgm:prSet custT="1"/>
      <dgm:spPr/>
      <dgm:t>
        <a:bodyPr/>
        <a:lstStyle/>
        <a:p>
          <a:pPr rtl="0"/>
          <a:r>
            <a:rPr lang="ru-RU" sz="1600" dirty="0" smtClean="0">
              <a:solidFill>
                <a:srgbClr val="FF0000"/>
              </a:solidFill>
              <a:latin typeface="Arial Narrow" pitchFamily="34" charset="0"/>
            </a:rPr>
            <a:t>Приказ Минтруда России от 29 октября 2021 года № 772н (зарегистрирован с Минюсте России 26 ноября 2021 года «Об утверждении основных требований к порядку разработки правил  и инструкций по охране труда, разрабатываемых работодателем» </a:t>
          </a:r>
          <a:endParaRPr lang="ru-RU" sz="1600" dirty="0">
            <a:solidFill>
              <a:srgbClr val="FF0000"/>
            </a:solidFill>
            <a:latin typeface="Arial Narrow" pitchFamily="34" charset="0"/>
          </a:endParaRPr>
        </a:p>
      </dgm:t>
    </dgm:pt>
    <dgm:pt modelId="{4CC06974-666C-49CF-85C7-0A7A6E344EC4}" type="parTrans" cxnId="{0B0521AA-8BD3-49B8-BFF4-25EB9F492632}">
      <dgm:prSet/>
      <dgm:spPr/>
      <dgm:t>
        <a:bodyPr/>
        <a:lstStyle/>
        <a:p>
          <a:endParaRPr lang="ru-RU"/>
        </a:p>
      </dgm:t>
    </dgm:pt>
    <dgm:pt modelId="{E881F2F9-F1FB-4F3E-965B-A26C8F0A5A4B}" type="sibTrans" cxnId="{0B0521AA-8BD3-49B8-BFF4-25EB9F492632}">
      <dgm:prSet/>
      <dgm:spPr/>
      <dgm:t>
        <a:bodyPr/>
        <a:lstStyle/>
        <a:p>
          <a:endParaRPr lang="ru-RU"/>
        </a:p>
      </dgm:t>
    </dgm:pt>
    <dgm:pt modelId="{129CBA1B-311C-4375-8AE6-FAEBB8F1584E}" type="pres">
      <dgm:prSet presAssocID="{545BCD35-855F-407D-B355-D5EA2170D8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B6F214-51DF-40E3-BFFF-C4C56C480AAD}" type="pres">
      <dgm:prSet presAssocID="{348194E3-A33C-4CFF-BA49-119EC657DB1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26E34-F67C-4D9F-A7A4-39F91B812F2D}" type="pres">
      <dgm:prSet presAssocID="{16AF7B11-4DBC-4DA6-ABAF-0B6D1F5BB571}" presName="sibTrans" presStyleCnt="0"/>
      <dgm:spPr/>
    </dgm:pt>
    <dgm:pt modelId="{07D6F565-CF53-435C-AC21-46C22E812A8C}" type="pres">
      <dgm:prSet presAssocID="{82FD97AF-4C40-4EEA-86C3-DAEDE9DE1EC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5875C-0038-4B45-A14F-D4D433A761EA}" type="pres">
      <dgm:prSet presAssocID="{3581EE00-CB96-4BD3-9350-52D0B9E75C90}" presName="sibTrans" presStyleCnt="0"/>
      <dgm:spPr/>
    </dgm:pt>
    <dgm:pt modelId="{4BF190A6-E88E-4995-9B65-144B2663EA06}" type="pres">
      <dgm:prSet presAssocID="{01F737A1-084B-4883-95D1-9E6BC03EF58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A1867-4719-4ED2-8141-01AF512DB662}" type="pres">
      <dgm:prSet presAssocID="{759CBA2E-7DBF-40A6-B404-83974C210806}" presName="sibTrans" presStyleCnt="0"/>
      <dgm:spPr/>
    </dgm:pt>
    <dgm:pt modelId="{08679229-AEEF-4783-A5FB-F6A1B71F7BCB}" type="pres">
      <dgm:prSet presAssocID="{DF67E508-D073-4682-B7F9-143AB2967124}" presName="node" presStyleLbl="node1" presStyleIdx="3" presStyleCnt="4" custLinFactNeighborX="-2826" custLinFactNeighborY="-1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0521AA-8BD3-49B8-BFF4-25EB9F492632}" srcId="{545BCD35-855F-407D-B355-D5EA2170D89D}" destId="{DF67E508-D073-4682-B7F9-143AB2967124}" srcOrd="3" destOrd="0" parTransId="{4CC06974-666C-49CF-85C7-0A7A6E344EC4}" sibTransId="{E881F2F9-F1FB-4F3E-965B-A26C8F0A5A4B}"/>
    <dgm:cxn modelId="{4C2C4513-175C-4B8D-BA3C-D6DC3994FC94}" srcId="{545BCD35-855F-407D-B355-D5EA2170D89D}" destId="{82FD97AF-4C40-4EEA-86C3-DAEDE9DE1EC2}" srcOrd="1" destOrd="0" parTransId="{6BD582F3-F40F-43C8-9744-0C015B20A679}" sibTransId="{3581EE00-CB96-4BD3-9350-52D0B9E75C90}"/>
    <dgm:cxn modelId="{33C8CE77-34E6-42E1-9DF9-8EE2DA269D33}" type="presOf" srcId="{82FD97AF-4C40-4EEA-86C3-DAEDE9DE1EC2}" destId="{07D6F565-CF53-435C-AC21-46C22E812A8C}" srcOrd="0" destOrd="0" presId="urn:microsoft.com/office/officeart/2005/8/layout/default#4"/>
    <dgm:cxn modelId="{D7B36EF9-B5C8-476F-94AE-9604D1E23C5F}" type="presOf" srcId="{DF67E508-D073-4682-B7F9-143AB2967124}" destId="{08679229-AEEF-4783-A5FB-F6A1B71F7BCB}" srcOrd="0" destOrd="0" presId="urn:microsoft.com/office/officeart/2005/8/layout/default#4"/>
    <dgm:cxn modelId="{DC573039-8BA6-4FC2-8C3D-D7E97447CD88}" srcId="{545BCD35-855F-407D-B355-D5EA2170D89D}" destId="{01F737A1-084B-4883-95D1-9E6BC03EF585}" srcOrd="2" destOrd="0" parTransId="{E4E5D2E7-83CB-409D-A0B4-2737A8FCDE52}" sibTransId="{759CBA2E-7DBF-40A6-B404-83974C210806}"/>
    <dgm:cxn modelId="{662A47B5-102D-4953-8701-193A02698AE9}" type="presOf" srcId="{01F737A1-084B-4883-95D1-9E6BC03EF585}" destId="{4BF190A6-E88E-4995-9B65-144B2663EA06}" srcOrd="0" destOrd="0" presId="urn:microsoft.com/office/officeart/2005/8/layout/default#4"/>
    <dgm:cxn modelId="{5A765735-E555-45C8-A43B-640FF659677F}" srcId="{545BCD35-855F-407D-B355-D5EA2170D89D}" destId="{348194E3-A33C-4CFF-BA49-119EC657DB16}" srcOrd="0" destOrd="0" parTransId="{073111EF-C034-4174-B4BF-146DAD8980A5}" sibTransId="{16AF7B11-4DBC-4DA6-ABAF-0B6D1F5BB571}"/>
    <dgm:cxn modelId="{E0B53F57-90BF-4925-B46F-3F87C8A2E447}" type="presOf" srcId="{348194E3-A33C-4CFF-BA49-119EC657DB16}" destId="{CBB6F214-51DF-40E3-BFFF-C4C56C480AAD}" srcOrd="0" destOrd="0" presId="urn:microsoft.com/office/officeart/2005/8/layout/default#4"/>
    <dgm:cxn modelId="{726150B5-7D50-4A7E-A7B5-F74D4AAADB91}" type="presOf" srcId="{545BCD35-855F-407D-B355-D5EA2170D89D}" destId="{129CBA1B-311C-4375-8AE6-FAEBB8F1584E}" srcOrd="0" destOrd="0" presId="urn:microsoft.com/office/officeart/2005/8/layout/default#4"/>
    <dgm:cxn modelId="{6B616976-714F-4D1F-ADF0-95CE138B48A7}" type="presParOf" srcId="{129CBA1B-311C-4375-8AE6-FAEBB8F1584E}" destId="{CBB6F214-51DF-40E3-BFFF-C4C56C480AAD}" srcOrd="0" destOrd="0" presId="urn:microsoft.com/office/officeart/2005/8/layout/default#4"/>
    <dgm:cxn modelId="{A142226E-B05F-4912-8348-DC9C7302D393}" type="presParOf" srcId="{129CBA1B-311C-4375-8AE6-FAEBB8F1584E}" destId="{AF926E34-F67C-4D9F-A7A4-39F91B812F2D}" srcOrd="1" destOrd="0" presId="urn:microsoft.com/office/officeart/2005/8/layout/default#4"/>
    <dgm:cxn modelId="{3590E388-4C2C-4BBA-BFA8-187790ABF786}" type="presParOf" srcId="{129CBA1B-311C-4375-8AE6-FAEBB8F1584E}" destId="{07D6F565-CF53-435C-AC21-46C22E812A8C}" srcOrd="2" destOrd="0" presId="urn:microsoft.com/office/officeart/2005/8/layout/default#4"/>
    <dgm:cxn modelId="{6BE7823E-F80E-49C8-AD7B-1E92A99B6E45}" type="presParOf" srcId="{129CBA1B-311C-4375-8AE6-FAEBB8F1584E}" destId="{5FA5875C-0038-4B45-A14F-D4D433A761EA}" srcOrd="3" destOrd="0" presId="urn:microsoft.com/office/officeart/2005/8/layout/default#4"/>
    <dgm:cxn modelId="{04C9D945-3BEC-4AF5-BDDF-C34AC24A4E3C}" type="presParOf" srcId="{129CBA1B-311C-4375-8AE6-FAEBB8F1584E}" destId="{4BF190A6-E88E-4995-9B65-144B2663EA06}" srcOrd="4" destOrd="0" presId="urn:microsoft.com/office/officeart/2005/8/layout/default#4"/>
    <dgm:cxn modelId="{ED4771FE-F92E-4A01-97D1-65078099D275}" type="presParOf" srcId="{129CBA1B-311C-4375-8AE6-FAEBB8F1584E}" destId="{CE7A1867-4719-4ED2-8141-01AF512DB662}" srcOrd="5" destOrd="0" presId="urn:microsoft.com/office/officeart/2005/8/layout/default#4"/>
    <dgm:cxn modelId="{23186AD9-9139-4CE2-AFFA-DA7BB7E8E34B}" type="presParOf" srcId="{129CBA1B-311C-4375-8AE6-FAEBB8F1584E}" destId="{08679229-AEEF-4783-A5FB-F6A1B71F7BCB}" srcOrd="6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F471CA-6106-46D1-B73C-AC623355EAC8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560B5E-FEEE-449E-9D6F-EFA358309744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Статья 217. Система управления охраной </a:t>
          </a:r>
          <a:r>
            <a:rPr lang="ru-RU" sz="1400" b="1" dirty="0" smtClean="0">
              <a:solidFill>
                <a:schemeClr val="bg1"/>
              </a:solidFill>
              <a:latin typeface="Arial Narrow" pitchFamily="34" charset="0"/>
            </a:rPr>
            <a:t>труда</a:t>
          </a:r>
          <a:endParaRPr lang="ru-RU" sz="14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D97C66CE-158D-4F0A-B1AE-9B2F330FF379}" type="parTrans" cxnId="{124F4588-94F5-4F0D-A5E7-B050D8DD7FD5}">
      <dgm:prSet/>
      <dgm:spPr/>
      <dgm:t>
        <a:bodyPr/>
        <a:lstStyle/>
        <a:p>
          <a:endParaRPr lang="ru-RU"/>
        </a:p>
      </dgm:t>
    </dgm:pt>
    <dgm:pt modelId="{38CF2228-D33A-430B-B8DF-A34C94B7E287}" type="sibTrans" cxnId="{124F4588-94F5-4F0D-A5E7-B050D8DD7FD5}">
      <dgm:prSet/>
      <dgm:spPr/>
      <dgm:t>
        <a:bodyPr/>
        <a:lstStyle/>
        <a:p>
          <a:endParaRPr lang="ru-RU"/>
        </a:p>
      </dgm:t>
    </dgm:pt>
    <dgm:pt modelId="{BE462D90-1322-4D95-AE4F-3BD2BD5A34E5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Статья </a:t>
          </a:r>
          <a:r>
            <a:rPr lang="ru-RU" sz="1400" b="1" dirty="0" smtClean="0">
              <a:solidFill>
                <a:schemeClr val="bg1"/>
              </a:solidFill>
              <a:latin typeface="Arial Narrow" pitchFamily="34" charset="0"/>
            </a:rPr>
            <a:t>218.  </a:t>
          </a:r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Профессиональные риски</a:t>
          </a:r>
        </a:p>
      </dgm:t>
    </dgm:pt>
    <dgm:pt modelId="{496CA43E-2325-4FFF-9132-BC57B362E4A7}" type="parTrans" cxnId="{5293A26E-8F3E-48D1-A78C-E61A4C84B6BE}">
      <dgm:prSet/>
      <dgm:spPr/>
      <dgm:t>
        <a:bodyPr/>
        <a:lstStyle/>
        <a:p>
          <a:endParaRPr lang="ru-RU"/>
        </a:p>
      </dgm:t>
    </dgm:pt>
    <dgm:pt modelId="{A82D196A-31B7-4C3E-9827-AFDFE5F17EF9}" type="sibTrans" cxnId="{5293A26E-8F3E-48D1-A78C-E61A4C84B6BE}">
      <dgm:prSet/>
      <dgm:spPr/>
      <dgm:t>
        <a:bodyPr/>
        <a:lstStyle/>
        <a:p>
          <a:endParaRPr lang="ru-RU"/>
        </a:p>
      </dgm:t>
    </dgm:pt>
    <dgm:pt modelId="{2FAEFA24-3470-4666-84B2-1685D6D7B432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Статья </a:t>
          </a:r>
          <a:r>
            <a:rPr lang="ru-RU" sz="1400" b="1" dirty="0" smtClean="0">
              <a:solidFill>
                <a:schemeClr val="bg1"/>
              </a:solidFill>
              <a:latin typeface="Arial Narrow" pitchFamily="34" charset="0"/>
            </a:rPr>
            <a:t>221. Обеспечение работников средствами </a:t>
          </a:r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индивидуальной защиты</a:t>
          </a:r>
        </a:p>
      </dgm:t>
    </dgm:pt>
    <dgm:pt modelId="{EE7CED27-A6C5-4E86-895A-7CBB8C96778A}" type="parTrans" cxnId="{EFB2DBED-6F8B-4AB6-AD1A-611E3C7A9C6F}">
      <dgm:prSet/>
      <dgm:spPr/>
      <dgm:t>
        <a:bodyPr/>
        <a:lstStyle/>
        <a:p>
          <a:endParaRPr lang="ru-RU"/>
        </a:p>
      </dgm:t>
    </dgm:pt>
    <dgm:pt modelId="{559A0AA3-40D6-4B15-A480-890D3D358E9B}" type="sibTrans" cxnId="{EFB2DBED-6F8B-4AB6-AD1A-611E3C7A9C6F}">
      <dgm:prSet/>
      <dgm:spPr/>
      <dgm:t>
        <a:bodyPr/>
        <a:lstStyle/>
        <a:p>
          <a:endParaRPr lang="ru-RU"/>
        </a:p>
      </dgm:t>
    </dgm:pt>
    <dgm:pt modelId="{C721CC03-C201-4E51-A7CA-7AF9E5091786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Статья </a:t>
          </a:r>
          <a:r>
            <a:rPr lang="ru-RU" sz="1400" b="1" dirty="0" smtClean="0">
              <a:solidFill>
                <a:schemeClr val="bg1"/>
              </a:solidFill>
              <a:latin typeface="Arial Narrow" pitchFamily="34" charset="0"/>
            </a:rPr>
            <a:t>219.  </a:t>
          </a:r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Обучение по охране труда</a:t>
          </a:r>
        </a:p>
      </dgm:t>
    </dgm:pt>
    <dgm:pt modelId="{F06F15BC-2C6A-403B-83D5-DACA445705C5}" type="parTrans" cxnId="{658FA314-86A8-415B-BF58-A2631A999478}">
      <dgm:prSet/>
      <dgm:spPr/>
      <dgm:t>
        <a:bodyPr/>
        <a:lstStyle/>
        <a:p>
          <a:endParaRPr lang="ru-RU"/>
        </a:p>
      </dgm:t>
    </dgm:pt>
    <dgm:pt modelId="{36CA6EF0-085D-49A8-9218-9D783D44BB6D}" type="sibTrans" cxnId="{658FA314-86A8-415B-BF58-A2631A999478}">
      <dgm:prSet/>
      <dgm:spPr/>
      <dgm:t>
        <a:bodyPr/>
        <a:lstStyle/>
        <a:p>
          <a:endParaRPr lang="ru-RU"/>
        </a:p>
      </dgm:t>
    </dgm:pt>
    <dgm:pt modelId="{025A7277-85B4-42CB-B4DB-7341FFF5C319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Статья </a:t>
          </a:r>
          <a:r>
            <a:rPr lang="ru-RU" sz="1400" b="1" dirty="0" smtClean="0">
              <a:solidFill>
                <a:schemeClr val="bg1"/>
              </a:solidFill>
              <a:latin typeface="Arial Narrow" pitchFamily="34" charset="0"/>
            </a:rPr>
            <a:t>220. </a:t>
          </a:r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Медицинские осмотры </a:t>
          </a:r>
          <a:r>
            <a:rPr lang="ru-RU" sz="1400" b="1" dirty="0" smtClean="0">
              <a:solidFill>
                <a:schemeClr val="bg1"/>
              </a:solidFill>
              <a:latin typeface="Arial Narrow" pitchFamily="34" charset="0"/>
            </a:rPr>
            <a:t>некоторых </a:t>
          </a:r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категорий работников</a:t>
          </a:r>
        </a:p>
      </dgm:t>
    </dgm:pt>
    <dgm:pt modelId="{B9D7DD41-19AD-4DD2-8CF4-9891F22E1304}" type="parTrans" cxnId="{FD0A89AF-D801-4D89-A3DA-5AB5B9600B86}">
      <dgm:prSet/>
      <dgm:spPr/>
      <dgm:t>
        <a:bodyPr/>
        <a:lstStyle/>
        <a:p>
          <a:endParaRPr lang="ru-RU"/>
        </a:p>
      </dgm:t>
    </dgm:pt>
    <dgm:pt modelId="{4D10088D-1E64-4A00-B3E4-7A3E79F8DBBF}" type="sibTrans" cxnId="{FD0A89AF-D801-4D89-A3DA-5AB5B9600B86}">
      <dgm:prSet/>
      <dgm:spPr/>
      <dgm:t>
        <a:bodyPr/>
        <a:lstStyle/>
        <a:p>
          <a:endParaRPr lang="ru-RU"/>
        </a:p>
      </dgm:t>
    </dgm:pt>
    <dgm:pt modelId="{3AD8C738-ABE8-451D-B4F3-B80D56398EC3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Статья </a:t>
          </a:r>
          <a:r>
            <a:rPr lang="ru-RU" sz="1400" b="1" dirty="0" smtClean="0">
              <a:solidFill>
                <a:schemeClr val="bg1"/>
              </a:solidFill>
              <a:latin typeface="Arial Narrow" pitchFamily="34" charset="0"/>
            </a:rPr>
            <a:t>222.  </a:t>
          </a:r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Обеспечение работников молоком, другими равноценными пищевыми продуктами, лечебно-профилактическим питанием </a:t>
          </a:r>
        </a:p>
      </dgm:t>
    </dgm:pt>
    <dgm:pt modelId="{3523B07E-25D3-4FC2-8F16-DA8E742B5132}" type="parTrans" cxnId="{02AB68EE-736C-41C2-AE25-3E72A017C2FE}">
      <dgm:prSet/>
      <dgm:spPr/>
      <dgm:t>
        <a:bodyPr/>
        <a:lstStyle/>
        <a:p>
          <a:endParaRPr lang="ru-RU"/>
        </a:p>
      </dgm:t>
    </dgm:pt>
    <dgm:pt modelId="{26EFEEAF-DA03-4406-BEC0-F1A717AF8F37}" type="sibTrans" cxnId="{02AB68EE-736C-41C2-AE25-3E72A017C2FE}">
      <dgm:prSet/>
      <dgm:spPr/>
      <dgm:t>
        <a:bodyPr/>
        <a:lstStyle/>
        <a:p>
          <a:endParaRPr lang="ru-RU"/>
        </a:p>
      </dgm:t>
    </dgm:pt>
    <dgm:pt modelId="{EBC76C24-74B1-4FC7-8DBF-FE88609CFD14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Статья </a:t>
          </a:r>
          <a:r>
            <a:rPr lang="ru-RU" sz="1400" b="1" dirty="0" smtClean="0">
              <a:solidFill>
                <a:schemeClr val="bg1"/>
              </a:solidFill>
              <a:latin typeface="Arial Narrow" pitchFamily="34" charset="0"/>
            </a:rPr>
            <a:t>224. </a:t>
          </a:r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Комитеты (комиссии) по охране труда</a:t>
          </a:r>
        </a:p>
      </dgm:t>
    </dgm:pt>
    <dgm:pt modelId="{B4692E6F-67F6-440F-BA21-C5DCCC3C3A8F}" type="parTrans" cxnId="{6AD66FFB-80A1-46A9-A534-8387224D4F96}">
      <dgm:prSet/>
      <dgm:spPr/>
      <dgm:t>
        <a:bodyPr/>
        <a:lstStyle/>
        <a:p>
          <a:endParaRPr lang="ru-RU"/>
        </a:p>
      </dgm:t>
    </dgm:pt>
    <dgm:pt modelId="{0C1D5D67-4399-426E-921A-42FA80B22183}" type="sibTrans" cxnId="{6AD66FFB-80A1-46A9-A534-8387224D4F96}">
      <dgm:prSet/>
      <dgm:spPr/>
      <dgm:t>
        <a:bodyPr/>
        <a:lstStyle/>
        <a:p>
          <a:endParaRPr lang="ru-RU"/>
        </a:p>
      </dgm:t>
    </dgm:pt>
    <dgm:pt modelId="{6ED22278-F48F-4C38-9A09-A59648E4443F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Статья </a:t>
          </a:r>
          <a:r>
            <a:rPr lang="ru-RU" sz="1400" b="1" dirty="0" smtClean="0">
              <a:solidFill>
                <a:schemeClr val="bg1"/>
              </a:solidFill>
              <a:latin typeface="Arial Narrow" pitchFamily="34" charset="0"/>
            </a:rPr>
            <a:t>223. </a:t>
          </a:r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Служба охраны труда у работодателя</a:t>
          </a:r>
        </a:p>
      </dgm:t>
    </dgm:pt>
    <dgm:pt modelId="{62DE8E17-8863-4F46-BDA1-4D612BDE2652}" type="parTrans" cxnId="{1781050F-215B-41AC-8577-F03DA392C137}">
      <dgm:prSet/>
      <dgm:spPr/>
      <dgm:t>
        <a:bodyPr/>
        <a:lstStyle/>
        <a:p>
          <a:endParaRPr lang="ru-RU"/>
        </a:p>
      </dgm:t>
    </dgm:pt>
    <dgm:pt modelId="{C0548259-0E45-4158-B16C-9D2F96D7EC4F}" type="sibTrans" cxnId="{1781050F-215B-41AC-8577-F03DA392C137}">
      <dgm:prSet/>
      <dgm:spPr/>
      <dgm:t>
        <a:bodyPr/>
        <a:lstStyle/>
        <a:p>
          <a:endParaRPr lang="ru-RU"/>
        </a:p>
      </dgm:t>
    </dgm:pt>
    <dgm:pt modelId="{BB9CA476-C0A4-4DDC-A8D5-28D534B04624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Статья </a:t>
          </a:r>
          <a:r>
            <a:rPr lang="ru-RU" sz="1400" b="1" dirty="0" smtClean="0">
              <a:solidFill>
                <a:schemeClr val="bg1"/>
              </a:solidFill>
              <a:latin typeface="Arial Narrow" pitchFamily="34" charset="0"/>
            </a:rPr>
            <a:t>225 </a:t>
          </a:r>
          <a:r>
            <a:rPr lang="ru-RU" sz="1400" b="1" dirty="0">
              <a:solidFill>
                <a:schemeClr val="bg1"/>
              </a:solidFill>
              <a:latin typeface="Arial Narrow" pitchFamily="34" charset="0"/>
            </a:rPr>
            <a:t>Финансирование мероприятий по улучшению и охране труда</a:t>
          </a:r>
        </a:p>
      </dgm:t>
    </dgm:pt>
    <dgm:pt modelId="{4352886C-459A-4F2B-B868-FA50676AE3B2}" type="parTrans" cxnId="{E6F644BF-14A3-498D-BFF9-6A8E95B12EE8}">
      <dgm:prSet/>
      <dgm:spPr/>
      <dgm:t>
        <a:bodyPr/>
        <a:lstStyle/>
        <a:p>
          <a:endParaRPr lang="ru-RU"/>
        </a:p>
      </dgm:t>
    </dgm:pt>
    <dgm:pt modelId="{8DBDF879-9764-427A-A976-193BC1978C9E}" type="sibTrans" cxnId="{E6F644BF-14A3-498D-BFF9-6A8E95B12EE8}">
      <dgm:prSet/>
      <dgm:spPr/>
      <dgm:t>
        <a:bodyPr/>
        <a:lstStyle/>
        <a:p>
          <a:endParaRPr lang="ru-RU"/>
        </a:p>
      </dgm:t>
    </dgm:pt>
    <dgm:pt modelId="{4F6B136A-7319-4352-A23C-3229A268B31A}" type="pres">
      <dgm:prSet presAssocID="{56F471CA-6106-46D1-B73C-AC623355EA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C30FBD-726B-4EAE-A448-8E7CD6288138}" type="pres">
      <dgm:prSet presAssocID="{74560B5E-FEEE-449E-9D6F-EFA358309744}" presName="parentLin" presStyleCnt="0"/>
      <dgm:spPr/>
    </dgm:pt>
    <dgm:pt modelId="{3DF90049-91B1-4876-9580-3AA2CECDC8E9}" type="pres">
      <dgm:prSet presAssocID="{74560B5E-FEEE-449E-9D6F-EFA358309744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156698AE-03DC-4549-B3A0-A24EDA5C521D}" type="pres">
      <dgm:prSet presAssocID="{74560B5E-FEEE-449E-9D6F-EFA358309744}" presName="parentText" presStyleLbl="node1" presStyleIdx="0" presStyleCnt="9" custScaleX="118536" custScaleY="122360" custLinFactNeighborX="-100000" custLinFactNeighborY="13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968B4-1A77-48D2-A285-C2316C7B160E}" type="pres">
      <dgm:prSet presAssocID="{74560B5E-FEEE-449E-9D6F-EFA358309744}" presName="negativeSpace" presStyleCnt="0"/>
      <dgm:spPr/>
    </dgm:pt>
    <dgm:pt modelId="{547E1541-C3C3-49BF-8E4B-019E84F9E16B}" type="pres">
      <dgm:prSet presAssocID="{74560B5E-FEEE-449E-9D6F-EFA358309744}" presName="childText" presStyleLbl="conFgAcc1" presStyleIdx="0" presStyleCnt="9">
        <dgm:presLayoutVars>
          <dgm:bulletEnabled val="1"/>
        </dgm:presLayoutVars>
      </dgm:prSet>
      <dgm:spPr/>
    </dgm:pt>
    <dgm:pt modelId="{2A9B9E1B-8091-4B8C-8355-38A1432776D2}" type="pres">
      <dgm:prSet presAssocID="{38CF2228-D33A-430B-B8DF-A34C94B7E287}" presName="spaceBetweenRectangles" presStyleCnt="0"/>
      <dgm:spPr/>
    </dgm:pt>
    <dgm:pt modelId="{C56882B9-07D6-424A-86AF-447AE9E13A9B}" type="pres">
      <dgm:prSet presAssocID="{BE462D90-1322-4D95-AE4F-3BD2BD5A34E5}" presName="parentLin" presStyleCnt="0"/>
      <dgm:spPr/>
    </dgm:pt>
    <dgm:pt modelId="{847D7409-3275-49D1-9851-CC52A7F5923F}" type="pres">
      <dgm:prSet presAssocID="{BE462D90-1322-4D95-AE4F-3BD2BD5A34E5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8E98AE1C-9EDB-4B6D-ABA8-D4BC571C84E5}" type="pres">
      <dgm:prSet presAssocID="{BE462D90-1322-4D95-AE4F-3BD2BD5A34E5}" presName="parentText" presStyleLbl="node1" presStyleIdx="1" presStyleCnt="9" custScaleX="117106" custScaleY="138159" custLinFactNeighborX="-100000" custLinFactNeighborY="-39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BAF7C-2E72-4F06-9208-C540759087E0}" type="pres">
      <dgm:prSet presAssocID="{BE462D90-1322-4D95-AE4F-3BD2BD5A34E5}" presName="negativeSpace" presStyleCnt="0"/>
      <dgm:spPr/>
    </dgm:pt>
    <dgm:pt modelId="{98B32B75-E3E4-446A-9D51-B82056FCB04B}" type="pres">
      <dgm:prSet presAssocID="{BE462D90-1322-4D95-AE4F-3BD2BD5A34E5}" presName="childText" presStyleLbl="conFgAcc1" presStyleIdx="1" presStyleCnt="9">
        <dgm:presLayoutVars>
          <dgm:bulletEnabled val="1"/>
        </dgm:presLayoutVars>
      </dgm:prSet>
      <dgm:spPr/>
    </dgm:pt>
    <dgm:pt modelId="{D62BF790-044A-4E91-8EA0-30CA2327CA2C}" type="pres">
      <dgm:prSet presAssocID="{A82D196A-31B7-4C3E-9827-AFDFE5F17EF9}" presName="spaceBetweenRectangles" presStyleCnt="0"/>
      <dgm:spPr/>
    </dgm:pt>
    <dgm:pt modelId="{C95981DF-41BF-4D45-BC15-FD644B58E12B}" type="pres">
      <dgm:prSet presAssocID="{C721CC03-C201-4E51-A7CA-7AF9E5091786}" presName="parentLin" presStyleCnt="0"/>
      <dgm:spPr/>
    </dgm:pt>
    <dgm:pt modelId="{31CFF6AE-04EE-466D-B5F0-A23D5D5A2F31}" type="pres">
      <dgm:prSet presAssocID="{C721CC03-C201-4E51-A7CA-7AF9E5091786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9BF8125B-14AC-4B02-86B4-DD759DE71ED2}" type="pres">
      <dgm:prSet presAssocID="{C721CC03-C201-4E51-A7CA-7AF9E5091786}" presName="parentText" presStyleLbl="node1" presStyleIdx="2" presStyleCnt="9" custScaleX="116379" custScaleY="114235" custLinFactNeighborX="-100000" custLinFactNeighborY="-6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A9AE3-D37A-48EC-A092-112FF5317717}" type="pres">
      <dgm:prSet presAssocID="{C721CC03-C201-4E51-A7CA-7AF9E5091786}" presName="negativeSpace" presStyleCnt="0"/>
      <dgm:spPr/>
    </dgm:pt>
    <dgm:pt modelId="{B31763CB-303A-4606-AFFD-F3864996BED6}" type="pres">
      <dgm:prSet presAssocID="{C721CC03-C201-4E51-A7CA-7AF9E5091786}" presName="childText" presStyleLbl="conFgAcc1" presStyleIdx="2" presStyleCnt="9">
        <dgm:presLayoutVars>
          <dgm:bulletEnabled val="1"/>
        </dgm:presLayoutVars>
      </dgm:prSet>
      <dgm:spPr/>
    </dgm:pt>
    <dgm:pt modelId="{262AC9FF-7C37-4CE3-8590-0E0BD81790B8}" type="pres">
      <dgm:prSet presAssocID="{36CA6EF0-085D-49A8-9218-9D783D44BB6D}" presName="spaceBetweenRectangles" presStyleCnt="0"/>
      <dgm:spPr/>
    </dgm:pt>
    <dgm:pt modelId="{3E67B217-0D7F-4072-B5C9-24E6C68BB9EC}" type="pres">
      <dgm:prSet presAssocID="{025A7277-85B4-42CB-B4DB-7341FFF5C319}" presName="parentLin" presStyleCnt="0"/>
      <dgm:spPr/>
    </dgm:pt>
    <dgm:pt modelId="{CCB24D53-FC8D-4BAB-B5E1-65BB6C120E3E}" type="pres">
      <dgm:prSet presAssocID="{025A7277-85B4-42CB-B4DB-7341FFF5C319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5239C8AC-D558-43A7-A5C0-5D79ABB33FB1}" type="pres">
      <dgm:prSet presAssocID="{025A7277-85B4-42CB-B4DB-7341FFF5C319}" presName="parentText" presStyleLbl="node1" presStyleIdx="3" presStyleCnt="9" custScaleX="116907" custScaleY="193776" custLinFactNeighborX="-100000" custLinFactNeighborY="22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4C723-37A6-4C01-848E-D3130AA2ECA6}" type="pres">
      <dgm:prSet presAssocID="{025A7277-85B4-42CB-B4DB-7341FFF5C319}" presName="negativeSpace" presStyleCnt="0"/>
      <dgm:spPr/>
    </dgm:pt>
    <dgm:pt modelId="{50BF58FE-44A9-4EB1-9C08-F8D5CA16EEAE}" type="pres">
      <dgm:prSet presAssocID="{025A7277-85B4-42CB-B4DB-7341FFF5C319}" presName="childText" presStyleLbl="conFgAcc1" presStyleIdx="3" presStyleCnt="9">
        <dgm:presLayoutVars>
          <dgm:bulletEnabled val="1"/>
        </dgm:presLayoutVars>
      </dgm:prSet>
      <dgm:spPr/>
    </dgm:pt>
    <dgm:pt modelId="{041B16D7-337C-4ED4-8BDB-4BBD5525626D}" type="pres">
      <dgm:prSet presAssocID="{4D10088D-1E64-4A00-B3E4-7A3E79F8DBBF}" presName="spaceBetweenRectangles" presStyleCnt="0"/>
      <dgm:spPr/>
    </dgm:pt>
    <dgm:pt modelId="{D436331D-DE07-4A52-BAE1-E6DB5261531D}" type="pres">
      <dgm:prSet presAssocID="{2FAEFA24-3470-4666-84B2-1685D6D7B432}" presName="parentLin" presStyleCnt="0"/>
      <dgm:spPr/>
    </dgm:pt>
    <dgm:pt modelId="{D341B75B-9F04-4713-91B6-541FF912509F}" type="pres">
      <dgm:prSet presAssocID="{2FAEFA24-3470-4666-84B2-1685D6D7B432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6B8D6256-58EE-4DA8-9C26-66B9EB5F6E73}" type="pres">
      <dgm:prSet presAssocID="{2FAEFA24-3470-4666-84B2-1685D6D7B432}" presName="parentText" presStyleLbl="node1" presStyleIdx="4" presStyleCnt="9" custScaleX="117533" custScaleY="115927" custLinFactNeighborX="-100000" custLinFactNeighborY="-12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2100D-A7C7-4EBB-AADD-5A737017FBF0}" type="pres">
      <dgm:prSet presAssocID="{2FAEFA24-3470-4666-84B2-1685D6D7B432}" presName="negativeSpace" presStyleCnt="0"/>
      <dgm:spPr/>
    </dgm:pt>
    <dgm:pt modelId="{CA6A0E16-05AC-4117-B2A6-4386F0B3BB70}" type="pres">
      <dgm:prSet presAssocID="{2FAEFA24-3470-4666-84B2-1685D6D7B432}" presName="childText" presStyleLbl="conFgAcc1" presStyleIdx="4" presStyleCnt="9">
        <dgm:presLayoutVars>
          <dgm:bulletEnabled val="1"/>
        </dgm:presLayoutVars>
      </dgm:prSet>
      <dgm:spPr/>
    </dgm:pt>
    <dgm:pt modelId="{5253D43F-79BD-46EE-85BF-FF6FD260D0FF}" type="pres">
      <dgm:prSet presAssocID="{559A0AA3-40D6-4B15-A480-890D3D358E9B}" presName="spaceBetweenRectangles" presStyleCnt="0"/>
      <dgm:spPr/>
    </dgm:pt>
    <dgm:pt modelId="{55955025-BA0C-4B46-A72E-F2B6C10961F5}" type="pres">
      <dgm:prSet presAssocID="{3AD8C738-ABE8-451D-B4F3-B80D56398EC3}" presName="parentLin" presStyleCnt="0"/>
      <dgm:spPr/>
    </dgm:pt>
    <dgm:pt modelId="{F7397A33-8F75-46FF-BD4A-ADCE8CBA40A0}" type="pres">
      <dgm:prSet presAssocID="{3AD8C738-ABE8-451D-B4F3-B80D56398EC3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79A04FF8-7DD7-4697-83BC-B88C9CB3C443}" type="pres">
      <dgm:prSet presAssocID="{3AD8C738-ABE8-451D-B4F3-B80D56398EC3}" presName="parentText" presStyleLbl="node1" presStyleIdx="5" presStyleCnt="9" custScaleX="117646" custScaleY="156144" custLinFactNeighborX="-100000" custLinFactNeighborY="-245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18986-47C8-45F2-8541-4368AB4E5BA7}" type="pres">
      <dgm:prSet presAssocID="{3AD8C738-ABE8-451D-B4F3-B80D56398EC3}" presName="negativeSpace" presStyleCnt="0"/>
      <dgm:spPr/>
    </dgm:pt>
    <dgm:pt modelId="{32C9B264-B1E7-4FE6-BFB9-797A21E4FA6A}" type="pres">
      <dgm:prSet presAssocID="{3AD8C738-ABE8-451D-B4F3-B80D56398EC3}" presName="childText" presStyleLbl="conFgAcc1" presStyleIdx="5" presStyleCnt="9">
        <dgm:presLayoutVars>
          <dgm:bulletEnabled val="1"/>
        </dgm:presLayoutVars>
      </dgm:prSet>
      <dgm:spPr/>
    </dgm:pt>
    <dgm:pt modelId="{6DD2CDA8-FDA8-4A6C-9912-A0E96CA77327}" type="pres">
      <dgm:prSet presAssocID="{26EFEEAF-DA03-4406-BEC0-F1A717AF8F37}" presName="spaceBetweenRectangles" presStyleCnt="0"/>
      <dgm:spPr/>
    </dgm:pt>
    <dgm:pt modelId="{3105D694-B5F8-4BB2-94A1-FE87D7EB6A32}" type="pres">
      <dgm:prSet presAssocID="{6ED22278-F48F-4C38-9A09-A59648E4443F}" presName="parentLin" presStyleCnt="0"/>
      <dgm:spPr/>
    </dgm:pt>
    <dgm:pt modelId="{A3B3DAEE-B192-487A-AE99-6C467AD12852}" type="pres">
      <dgm:prSet presAssocID="{6ED22278-F48F-4C38-9A09-A59648E4443F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3AB68470-657D-45DF-9B1B-ED9BD09A3CC7}" type="pres">
      <dgm:prSet presAssocID="{6ED22278-F48F-4C38-9A09-A59648E4443F}" presName="parentText" presStyleLbl="node1" presStyleIdx="6" presStyleCnt="9" custScaleX="116937" custLinFactNeighborX="-100000" custLinFactNeighborY="-147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D61C9-6555-4964-B35A-E1BF2B021D22}" type="pres">
      <dgm:prSet presAssocID="{6ED22278-F48F-4C38-9A09-A59648E4443F}" presName="negativeSpace" presStyleCnt="0"/>
      <dgm:spPr/>
    </dgm:pt>
    <dgm:pt modelId="{A6839AB0-4145-4BD8-8127-A0F75CB21C0A}" type="pres">
      <dgm:prSet presAssocID="{6ED22278-F48F-4C38-9A09-A59648E4443F}" presName="childText" presStyleLbl="conFgAcc1" presStyleIdx="6" presStyleCnt="9">
        <dgm:presLayoutVars>
          <dgm:bulletEnabled val="1"/>
        </dgm:presLayoutVars>
      </dgm:prSet>
      <dgm:spPr/>
    </dgm:pt>
    <dgm:pt modelId="{A7DE6C56-C01F-4529-B79D-736E2192FF30}" type="pres">
      <dgm:prSet presAssocID="{C0548259-0E45-4158-B16C-9D2F96D7EC4F}" presName="spaceBetweenRectangles" presStyleCnt="0"/>
      <dgm:spPr/>
    </dgm:pt>
    <dgm:pt modelId="{DCF84367-3B33-43ED-BE0F-332CBFA7E63F}" type="pres">
      <dgm:prSet presAssocID="{EBC76C24-74B1-4FC7-8DBF-FE88609CFD14}" presName="parentLin" presStyleCnt="0"/>
      <dgm:spPr/>
    </dgm:pt>
    <dgm:pt modelId="{CB9DE8F7-659A-4AA2-9458-4811A82A9016}" type="pres">
      <dgm:prSet presAssocID="{EBC76C24-74B1-4FC7-8DBF-FE88609CFD14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05BFE55A-25F7-4C3A-BA17-6865F114A7FB}" type="pres">
      <dgm:prSet presAssocID="{EBC76C24-74B1-4FC7-8DBF-FE88609CFD14}" presName="parentText" presStyleLbl="node1" presStyleIdx="7" presStyleCnt="9" custScaleX="116771" custLinFactNeighborX="-100000" custLinFactNeighborY="23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884D0-015F-43CF-A714-31A2CE951B9B}" type="pres">
      <dgm:prSet presAssocID="{EBC76C24-74B1-4FC7-8DBF-FE88609CFD14}" presName="negativeSpace" presStyleCnt="0"/>
      <dgm:spPr/>
    </dgm:pt>
    <dgm:pt modelId="{56EEAB5D-0DBE-435F-BB4A-9AA467CFB73E}" type="pres">
      <dgm:prSet presAssocID="{EBC76C24-74B1-4FC7-8DBF-FE88609CFD14}" presName="childText" presStyleLbl="conFgAcc1" presStyleIdx="7" presStyleCnt="9">
        <dgm:presLayoutVars>
          <dgm:bulletEnabled val="1"/>
        </dgm:presLayoutVars>
      </dgm:prSet>
      <dgm:spPr/>
    </dgm:pt>
    <dgm:pt modelId="{650A6491-BB3C-466D-BB96-685A52F10A3F}" type="pres">
      <dgm:prSet presAssocID="{0C1D5D67-4399-426E-921A-42FA80B22183}" presName="spaceBetweenRectangles" presStyleCnt="0"/>
      <dgm:spPr/>
    </dgm:pt>
    <dgm:pt modelId="{73D82675-05C9-493D-BD31-DD80675291B2}" type="pres">
      <dgm:prSet presAssocID="{BB9CA476-C0A4-4DDC-A8D5-28D534B04624}" presName="parentLin" presStyleCnt="0"/>
      <dgm:spPr/>
    </dgm:pt>
    <dgm:pt modelId="{14A56619-60B5-4C6D-ADA3-62DE8A4ED0FF}" type="pres">
      <dgm:prSet presAssocID="{BB9CA476-C0A4-4DDC-A8D5-28D534B04624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418B3984-3C09-49DA-ADA4-DFAF8BB76A0E}" type="pres">
      <dgm:prSet presAssocID="{BB9CA476-C0A4-4DDC-A8D5-28D534B04624}" presName="parentText" presStyleLbl="node1" presStyleIdx="8" presStyleCnt="9" custScaleX="116772" custLinFactNeighborX="-100000" custLinFactNeighborY="-4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CC7BB-5F5D-42B6-B9C4-EBC0F3784382}" type="pres">
      <dgm:prSet presAssocID="{BB9CA476-C0A4-4DDC-A8D5-28D534B04624}" presName="negativeSpace" presStyleCnt="0"/>
      <dgm:spPr/>
    </dgm:pt>
    <dgm:pt modelId="{49C3C2B0-05BF-4996-A3EF-836AF105ED85}" type="pres">
      <dgm:prSet presAssocID="{BB9CA476-C0A4-4DDC-A8D5-28D534B04624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FF46541E-C7A8-48F5-8487-B6CB74711EFA}" type="presOf" srcId="{025A7277-85B4-42CB-B4DB-7341FFF5C319}" destId="{CCB24D53-FC8D-4BAB-B5E1-65BB6C120E3E}" srcOrd="0" destOrd="0" presId="urn:microsoft.com/office/officeart/2005/8/layout/list1"/>
    <dgm:cxn modelId="{E3C77869-507C-4141-BCB6-25FE44CB1644}" type="presOf" srcId="{6ED22278-F48F-4C38-9A09-A59648E4443F}" destId="{3AB68470-657D-45DF-9B1B-ED9BD09A3CC7}" srcOrd="1" destOrd="0" presId="urn:microsoft.com/office/officeart/2005/8/layout/list1"/>
    <dgm:cxn modelId="{124F4588-94F5-4F0D-A5E7-B050D8DD7FD5}" srcId="{56F471CA-6106-46D1-B73C-AC623355EAC8}" destId="{74560B5E-FEEE-449E-9D6F-EFA358309744}" srcOrd="0" destOrd="0" parTransId="{D97C66CE-158D-4F0A-B1AE-9B2F330FF379}" sibTransId="{38CF2228-D33A-430B-B8DF-A34C94B7E287}"/>
    <dgm:cxn modelId="{489462EB-0CC2-44D9-A2DE-EDD8E0AD55DD}" type="presOf" srcId="{56F471CA-6106-46D1-B73C-AC623355EAC8}" destId="{4F6B136A-7319-4352-A23C-3229A268B31A}" srcOrd="0" destOrd="0" presId="urn:microsoft.com/office/officeart/2005/8/layout/list1"/>
    <dgm:cxn modelId="{658FA314-86A8-415B-BF58-A2631A999478}" srcId="{56F471CA-6106-46D1-B73C-AC623355EAC8}" destId="{C721CC03-C201-4E51-A7CA-7AF9E5091786}" srcOrd="2" destOrd="0" parTransId="{F06F15BC-2C6A-403B-83D5-DACA445705C5}" sibTransId="{36CA6EF0-085D-49A8-9218-9D783D44BB6D}"/>
    <dgm:cxn modelId="{420183EC-9666-4030-AD72-CDF26ACFD7E4}" type="presOf" srcId="{BB9CA476-C0A4-4DDC-A8D5-28D534B04624}" destId="{14A56619-60B5-4C6D-ADA3-62DE8A4ED0FF}" srcOrd="0" destOrd="0" presId="urn:microsoft.com/office/officeart/2005/8/layout/list1"/>
    <dgm:cxn modelId="{1781050F-215B-41AC-8577-F03DA392C137}" srcId="{56F471CA-6106-46D1-B73C-AC623355EAC8}" destId="{6ED22278-F48F-4C38-9A09-A59648E4443F}" srcOrd="6" destOrd="0" parTransId="{62DE8E17-8863-4F46-BDA1-4D612BDE2652}" sibTransId="{C0548259-0E45-4158-B16C-9D2F96D7EC4F}"/>
    <dgm:cxn modelId="{3C4194CC-BF92-474F-A5F1-53A03145E45E}" type="presOf" srcId="{3AD8C738-ABE8-451D-B4F3-B80D56398EC3}" destId="{F7397A33-8F75-46FF-BD4A-ADCE8CBA40A0}" srcOrd="0" destOrd="0" presId="urn:microsoft.com/office/officeart/2005/8/layout/list1"/>
    <dgm:cxn modelId="{FD0A89AF-D801-4D89-A3DA-5AB5B9600B86}" srcId="{56F471CA-6106-46D1-B73C-AC623355EAC8}" destId="{025A7277-85B4-42CB-B4DB-7341FFF5C319}" srcOrd="3" destOrd="0" parTransId="{B9D7DD41-19AD-4DD2-8CF4-9891F22E1304}" sibTransId="{4D10088D-1E64-4A00-B3E4-7A3E79F8DBBF}"/>
    <dgm:cxn modelId="{680BB514-F820-4134-A40A-A101A3E347D5}" type="presOf" srcId="{74560B5E-FEEE-449E-9D6F-EFA358309744}" destId="{3DF90049-91B1-4876-9580-3AA2CECDC8E9}" srcOrd="0" destOrd="0" presId="urn:microsoft.com/office/officeart/2005/8/layout/list1"/>
    <dgm:cxn modelId="{FBE1020C-9098-45A0-ADB1-B1CE15602FAE}" type="presOf" srcId="{6ED22278-F48F-4C38-9A09-A59648E4443F}" destId="{A3B3DAEE-B192-487A-AE99-6C467AD12852}" srcOrd="0" destOrd="0" presId="urn:microsoft.com/office/officeart/2005/8/layout/list1"/>
    <dgm:cxn modelId="{7577A6FC-EEE6-496D-BA11-10C74CC54FAC}" type="presOf" srcId="{025A7277-85B4-42CB-B4DB-7341FFF5C319}" destId="{5239C8AC-D558-43A7-A5C0-5D79ABB33FB1}" srcOrd="1" destOrd="0" presId="urn:microsoft.com/office/officeart/2005/8/layout/list1"/>
    <dgm:cxn modelId="{68226038-D3E1-497D-8425-8FF38DD11584}" type="presOf" srcId="{C721CC03-C201-4E51-A7CA-7AF9E5091786}" destId="{9BF8125B-14AC-4B02-86B4-DD759DE71ED2}" srcOrd="1" destOrd="0" presId="urn:microsoft.com/office/officeart/2005/8/layout/list1"/>
    <dgm:cxn modelId="{6AD66FFB-80A1-46A9-A534-8387224D4F96}" srcId="{56F471CA-6106-46D1-B73C-AC623355EAC8}" destId="{EBC76C24-74B1-4FC7-8DBF-FE88609CFD14}" srcOrd="7" destOrd="0" parTransId="{B4692E6F-67F6-440F-BA21-C5DCCC3C3A8F}" sibTransId="{0C1D5D67-4399-426E-921A-42FA80B22183}"/>
    <dgm:cxn modelId="{E6F644BF-14A3-498D-BFF9-6A8E95B12EE8}" srcId="{56F471CA-6106-46D1-B73C-AC623355EAC8}" destId="{BB9CA476-C0A4-4DDC-A8D5-28D534B04624}" srcOrd="8" destOrd="0" parTransId="{4352886C-459A-4F2B-B868-FA50676AE3B2}" sibTransId="{8DBDF879-9764-427A-A976-193BC1978C9E}"/>
    <dgm:cxn modelId="{30C1BA09-6FB7-48A1-9963-C016D23055AE}" type="presOf" srcId="{EBC76C24-74B1-4FC7-8DBF-FE88609CFD14}" destId="{05BFE55A-25F7-4C3A-BA17-6865F114A7FB}" srcOrd="1" destOrd="0" presId="urn:microsoft.com/office/officeart/2005/8/layout/list1"/>
    <dgm:cxn modelId="{B4063F6F-0589-4C63-AC36-52627096837F}" type="presOf" srcId="{BE462D90-1322-4D95-AE4F-3BD2BD5A34E5}" destId="{847D7409-3275-49D1-9851-CC52A7F5923F}" srcOrd="0" destOrd="0" presId="urn:microsoft.com/office/officeart/2005/8/layout/list1"/>
    <dgm:cxn modelId="{CF513C48-DA17-4D25-AD1E-73C4266FFC8A}" type="presOf" srcId="{2FAEFA24-3470-4666-84B2-1685D6D7B432}" destId="{D341B75B-9F04-4713-91B6-541FF912509F}" srcOrd="0" destOrd="0" presId="urn:microsoft.com/office/officeart/2005/8/layout/list1"/>
    <dgm:cxn modelId="{32B4B470-2223-496F-BA75-8ED0E5871DA9}" type="presOf" srcId="{2FAEFA24-3470-4666-84B2-1685D6D7B432}" destId="{6B8D6256-58EE-4DA8-9C26-66B9EB5F6E73}" srcOrd="1" destOrd="0" presId="urn:microsoft.com/office/officeart/2005/8/layout/list1"/>
    <dgm:cxn modelId="{36D04880-99E6-4332-93D6-1B61376A8CD0}" type="presOf" srcId="{C721CC03-C201-4E51-A7CA-7AF9E5091786}" destId="{31CFF6AE-04EE-466D-B5F0-A23D5D5A2F31}" srcOrd="0" destOrd="0" presId="urn:microsoft.com/office/officeart/2005/8/layout/list1"/>
    <dgm:cxn modelId="{370FD302-820D-4F87-A0B1-7EEB53B9A145}" type="presOf" srcId="{74560B5E-FEEE-449E-9D6F-EFA358309744}" destId="{156698AE-03DC-4549-B3A0-A24EDA5C521D}" srcOrd="1" destOrd="0" presId="urn:microsoft.com/office/officeart/2005/8/layout/list1"/>
    <dgm:cxn modelId="{429904B6-A96D-44EA-ADEE-09D452EB725E}" type="presOf" srcId="{3AD8C738-ABE8-451D-B4F3-B80D56398EC3}" destId="{79A04FF8-7DD7-4697-83BC-B88C9CB3C443}" srcOrd="1" destOrd="0" presId="urn:microsoft.com/office/officeart/2005/8/layout/list1"/>
    <dgm:cxn modelId="{5293A26E-8F3E-48D1-A78C-E61A4C84B6BE}" srcId="{56F471CA-6106-46D1-B73C-AC623355EAC8}" destId="{BE462D90-1322-4D95-AE4F-3BD2BD5A34E5}" srcOrd="1" destOrd="0" parTransId="{496CA43E-2325-4FFF-9132-BC57B362E4A7}" sibTransId="{A82D196A-31B7-4C3E-9827-AFDFE5F17EF9}"/>
    <dgm:cxn modelId="{FE04F946-DE2A-459A-9932-02E614927AD9}" type="presOf" srcId="{EBC76C24-74B1-4FC7-8DBF-FE88609CFD14}" destId="{CB9DE8F7-659A-4AA2-9458-4811A82A9016}" srcOrd="0" destOrd="0" presId="urn:microsoft.com/office/officeart/2005/8/layout/list1"/>
    <dgm:cxn modelId="{BA8B117C-B7D8-4E95-B266-95FEB61E60C0}" type="presOf" srcId="{BE462D90-1322-4D95-AE4F-3BD2BD5A34E5}" destId="{8E98AE1C-9EDB-4B6D-ABA8-D4BC571C84E5}" srcOrd="1" destOrd="0" presId="urn:microsoft.com/office/officeart/2005/8/layout/list1"/>
    <dgm:cxn modelId="{5902A03C-065C-4199-969F-34C2CEF7E342}" type="presOf" srcId="{BB9CA476-C0A4-4DDC-A8D5-28D534B04624}" destId="{418B3984-3C09-49DA-ADA4-DFAF8BB76A0E}" srcOrd="1" destOrd="0" presId="urn:microsoft.com/office/officeart/2005/8/layout/list1"/>
    <dgm:cxn modelId="{EFB2DBED-6F8B-4AB6-AD1A-611E3C7A9C6F}" srcId="{56F471CA-6106-46D1-B73C-AC623355EAC8}" destId="{2FAEFA24-3470-4666-84B2-1685D6D7B432}" srcOrd="4" destOrd="0" parTransId="{EE7CED27-A6C5-4E86-895A-7CBB8C96778A}" sibTransId="{559A0AA3-40D6-4B15-A480-890D3D358E9B}"/>
    <dgm:cxn modelId="{02AB68EE-736C-41C2-AE25-3E72A017C2FE}" srcId="{56F471CA-6106-46D1-B73C-AC623355EAC8}" destId="{3AD8C738-ABE8-451D-B4F3-B80D56398EC3}" srcOrd="5" destOrd="0" parTransId="{3523B07E-25D3-4FC2-8F16-DA8E742B5132}" sibTransId="{26EFEEAF-DA03-4406-BEC0-F1A717AF8F37}"/>
    <dgm:cxn modelId="{4BA71CA7-3FD4-489C-83B9-2F69DC4C87F2}" type="presParOf" srcId="{4F6B136A-7319-4352-A23C-3229A268B31A}" destId="{A2C30FBD-726B-4EAE-A448-8E7CD6288138}" srcOrd="0" destOrd="0" presId="urn:microsoft.com/office/officeart/2005/8/layout/list1"/>
    <dgm:cxn modelId="{E7FE2A54-7218-472A-90B1-5374DD85C594}" type="presParOf" srcId="{A2C30FBD-726B-4EAE-A448-8E7CD6288138}" destId="{3DF90049-91B1-4876-9580-3AA2CECDC8E9}" srcOrd="0" destOrd="0" presId="urn:microsoft.com/office/officeart/2005/8/layout/list1"/>
    <dgm:cxn modelId="{4432EBE4-EE12-4510-A8A3-056CFD14534B}" type="presParOf" srcId="{A2C30FBD-726B-4EAE-A448-8E7CD6288138}" destId="{156698AE-03DC-4549-B3A0-A24EDA5C521D}" srcOrd="1" destOrd="0" presId="urn:microsoft.com/office/officeart/2005/8/layout/list1"/>
    <dgm:cxn modelId="{413EDAC8-32A7-443D-AAD3-41CD382B4B26}" type="presParOf" srcId="{4F6B136A-7319-4352-A23C-3229A268B31A}" destId="{1AD968B4-1A77-48D2-A285-C2316C7B160E}" srcOrd="1" destOrd="0" presId="urn:microsoft.com/office/officeart/2005/8/layout/list1"/>
    <dgm:cxn modelId="{49F1F10C-0787-4BE8-95FD-FEA2C673F813}" type="presParOf" srcId="{4F6B136A-7319-4352-A23C-3229A268B31A}" destId="{547E1541-C3C3-49BF-8E4B-019E84F9E16B}" srcOrd="2" destOrd="0" presId="urn:microsoft.com/office/officeart/2005/8/layout/list1"/>
    <dgm:cxn modelId="{139B6F54-DEE2-4E14-9C06-45184BC2E8C5}" type="presParOf" srcId="{4F6B136A-7319-4352-A23C-3229A268B31A}" destId="{2A9B9E1B-8091-4B8C-8355-38A1432776D2}" srcOrd="3" destOrd="0" presId="urn:microsoft.com/office/officeart/2005/8/layout/list1"/>
    <dgm:cxn modelId="{7F33C7B6-9C7C-4C74-A7F3-9B78D1DDFF96}" type="presParOf" srcId="{4F6B136A-7319-4352-A23C-3229A268B31A}" destId="{C56882B9-07D6-424A-86AF-447AE9E13A9B}" srcOrd="4" destOrd="0" presId="urn:microsoft.com/office/officeart/2005/8/layout/list1"/>
    <dgm:cxn modelId="{D61CB123-940C-4FA6-9E9D-1E124D628A0C}" type="presParOf" srcId="{C56882B9-07D6-424A-86AF-447AE9E13A9B}" destId="{847D7409-3275-49D1-9851-CC52A7F5923F}" srcOrd="0" destOrd="0" presId="urn:microsoft.com/office/officeart/2005/8/layout/list1"/>
    <dgm:cxn modelId="{70D398C8-5253-45B3-8E2B-801410BBE71A}" type="presParOf" srcId="{C56882B9-07D6-424A-86AF-447AE9E13A9B}" destId="{8E98AE1C-9EDB-4B6D-ABA8-D4BC571C84E5}" srcOrd="1" destOrd="0" presId="urn:microsoft.com/office/officeart/2005/8/layout/list1"/>
    <dgm:cxn modelId="{134C34CD-044F-46D8-8017-3CA819C8E15D}" type="presParOf" srcId="{4F6B136A-7319-4352-A23C-3229A268B31A}" destId="{CE3BAF7C-2E72-4F06-9208-C540759087E0}" srcOrd="5" destOrd="0" presId="urn:microsoft.com/office/officeart/2005/8/layout/list1"/>
    <dgm:cxn modelId="{3A852DCB-50B2-4EE3-BD23-B01C0E4A49F2}" type="presParOf" srcId="{4F6B136A-7319-4352-A23C-3229A268B31A}" destId="{98B32B75-E3E4-446A-9D51-B82056FCB04B}" srcOrd="6" destOrd="0" presId="urn:microsoft.com/office/officeart/2005/8/layout/list1"/>
    <dgm:cxn modelId="{564D3130-032A-4028-9493-17B0A895C084}" type="presParOf" srcId="{4F6B136A-7319-4352-A23C-3229A268B31A}" destId="{D62BF790-044A-4E91-8EA0-30CA2327CA2C}" srcOrd="7" destOrd="0" presId="urn:microsoft.com/office/officeart/2005/8/layout/list1"/>
    <dgm:cxn modelId="{D72C2BBB-CC30-4FEF-8900-6E8E05F1114E}" type="presParOf" srcId="{4F6B136A-7319-4352-A23C-3229A268B31A}" destId="{C95981DF-41BF-4D45-BC15-FD644B58E12B}" srcOrd="8" destOrd="0" presId="urn:microsoft.com/office/officeart/2005/8/layout/list1"/>
    <dgm:cxn modelId="{340DFD29-267D-4575-8C0A-327917BE3D77}" type="presParOf" srcId="{C95981DF-41BF-4D45-BC15-FD644B58E12B}" destId="{31CFF6AE-04EE-466D-B5F0-A23D5D5A2F31}" srcOrd="0" destOrd="0" presId="urn:microsoft.com/office/officeart/2005/8/layout/list1"/>
    <dgm:cxn modelId="{6679E0DB-4508-43A2-A00D-CD0F6F2D17D0}" type="presParOf" srcId="{C95981DF-41BF-4D45-BC15-FD644B58E12B}" destId="{9BF8125B-14AC-4B02-86B4-DD759DE71ED2}" srcOrd="1" destOrd="0" presId="urn:microsoft.com/office/officeart/2005/8/layout/list1"/>
    <dgm:cxn modelId="{072698AE-A37D-4145-8509-11AA5BCCB53F}" type="presParOf" srcId="{4F6B136A-7319-4352-A23C-3229A268B31A}" destId="{026A9AE3-D37A-48EC-A092-112FF5317717}" srcOrd="9" destOrd="0" presId="urn:microsoft.com/office/officeart/2005/8/layout/list1"/>
    <dgm:cxn modelId="{364EB19C-DF88-4749-8901-F0F48FCAA0CF}" type="presParOf" srcId="{4F6B136A-7319-4352-A23C-3229A268B31A}" destId="{B31763CB-303A-4606-AFFD-F3864996BED6}" srcOrd="10" destOrd="0" presId="urn:microsoft.com/office/officeart/2005/8/layout/list1"/>
    <dgm:cxn modelId="{3DCFDB8C-87BB-401A-B4EA-562A223152AF}" type="presParOf" srcId="{4F6B136A-7319-4352-A23C-3229A268B31A}" destId="{262AC9FF-7C37-4CE3-8590-0E0BD81790B8}" srcOrd="11" destOrd="0" presId="urn:microsoft.com/office/officeart/2005/8/layout/list1"/>
    <dgm:cxn modelId="{B6643302-DD52-4EFF-B90C-1CBA878484FE}" type="presParOf" srcId="{4F6B136A-7319-4352-A23C-3229A268B31A}" destId="{3E67B217-0D7F-4072-B5C9-24E6C68BB9EC}" srcOrd="12" destOrd="0" presId="urn:microsoft.com/office/officeart/2005/8/layout/list1"/>
    <dgm:cxn modelId="{EC2C1AF4-6087-48A3-86F3-1F74FDC4FA6D}" type="presParOf" srcId="{3E67B217-0D7F-4072-B5C9-24E6C68BB9EC}" destId="{CCB24D53-FC8D-4BAB-B5E1-65BB6C120E3E}" srcOrd="0" destOrd="0" presId="urn:microsoft.com/office/officeart/2005/8/layout/list1"/>
    <dgm:cxn modelId="{C0D07456-69AE-4A8C-B0CF-09476442EAF7}" type="presParOf" srcId="{3E67B217-0D7F-4072-B5C9-24E6C68BB9EC}" destId="{5239C8AC-D558-43A7-A5C0-5D79ABB33FB1}" srcOrd="1" destOrd="0" presId="urn:microsoft.com/office/officeart/2005/8/layout/list1"/>
    <dgm:cxn modelId="{6BDE8728-B762-4F01-A019-BD61481C60FA}" type="presParOf" srcId="{4F6B136A-7319-4352-A23C-3229A268B31A}" destId="{FF14C723-37A6-4C01-848E-D3130AA2ECA6}" srcOrd="13" destOrd="0" presId="urn:microsoft.com/office/officeart/2005/8/layout/list1"/>
    <dgm:cxn modelId="{03590B5C-0D56-4FBE-AD03-9570D146E453}" type="presParOf" srcId="{4F6B136A-7319-4352-A23C-3229A268B31A}" destId="{50BF58FE-44A9-4EB1-9C08-F8D5CA16EEAE}" srcOrd="14" destOrd="0" presId="urn:microsoft.com/office/officeart/2005/8/layout/list1"/>
    <dgm:cxn modelId="{EB3AFE21-B6A0-4513-8BC4-963A39173ED4}" type="presParOf" srcId="{4F6B136A-7319-4352-A23C-3229A268B31A}" destId="{041B16D7-337C-4ED4-8BDB-4BBD5525626D}" srcOrd="15" destOrd="0" presId="urn:microsoft.com/office/officeart/2005/8/layout/list1"/>
    <dgm:cxn modelId="{B3FCD9D0-11CE-4E38-9131-9F956F5C4AF3}" type="presParOf" srcId="{4F6B136A-7319-4352-A23C-3229A268B31A}" destId="{D436331D-DE07-4A52-BAE1-E6DB5261531D}" srcOrd="16" destOrd="0" presId="urn:microsoft.com/office/officeart/2005/8/layout/list1"/>
    <dgm:cxn modelId="{37CDBD03-8353-4645-BBF1-C2962478E4EA}" type="presParOf" srcId="{D436331D-DE07-4A52-BAE1-E6DB5261531D}" destId="{D341B75B-9F04-4713-91B6-541FF912509F}" srcOrd="0" destOrd="0" presId="urn:microsoft.com/office/officeart/2005/8/layout/list1"/>
    <dgm:cxn modelId="{E5435EBF-46C6-4542-B2C0-370578F466C6}" type="presParOf" srcId="{D436331D-DE07-4A52-BAE1-E6DB5261531D}" destId="{6B8D6256-58EE-4DA8-9C26-66B9EB5F6E73}" srcOrd="1" destOrd="0" presId="urn:microsoft.com/office/officeart/2005/8/layout/list1"/>
    <dgm:cxn modelId="{5A8A0498-CEEC-48D0-8DDC-2D271EF9CEA0}" type="presParOf" srcId="{4F6B136A-7319-4352-A23C-3229A268B31A}" destId="{7852100D-A7C7-4EBB-AADD-5A737017FBF0}" srcOrd="17" destOrd="0" presId="urn:microsoft.com/office/officeart/2005/8/layout/list1"/>
    <dgm:cxn modelId="{60369428-C48F-4552-B8FF-A3F78B8521A4}" type="presParOf" srcId="{4F6B136A-7319-4352-A23C-3229A268B31A}" destId="{CA6A0E16-05AC-4117-B2A6-4386F0B3BB70}" srcOrd="18" destOrd="0" presId="urn:microsoft.com/office/officeart/2005/8/layout/list1"/>
    <dgm:cxn modelId="{33340264-1563-46DB-BC34-68A8D91CC23F}" type="presParOf" srcId="{4F6B136A-7319-4352-A23C-3229A268B31A}" destId="{5253D43F-79BD-46EE-85BF-FF6FD260D0FF}" srcOrd="19" destOrd="0" presId="urn:microsoft.com/office/officeart/2005/8/layout/list1"/>
    <dgm:cxn modelId="{F4DED66B-4245-482B-86AA-38439CCD2032}" type="presParOf" srcId="{4F6B136A-7319-4352-A23C-3229A268B31A}" destId="{55955025-BA0C-4B46-A72E-F2B6C10961F5}" srcOrd="20" destOrd="0" presId="urn:microsoft.com/office/officeart/2005/8/layout/list1"/>
    <dgm:cxn modelId="{31CF9328-CE83-4447-9929-72A005F8CA0E}" type="presParOf" srcId="{55955025-BA0C-4B46-A72E-F2B6C10961F5}" destId="{F7397A33-8F75-46FF-BD4A-ADCE8CBA40A0}" srcOrd="0" destOrd="0" presId="urn:microsoft.com/office/officeart/2005/8/layout/list1"/>
    <dgm:cxn modelId="{C7F22907-9776-41E5-9D7C-87FFB4E59ACF}" type="presParOf" srcId="{55955025-BA0C-4B46-A72E-F2B6C10961F5}" destId="{79A04FF8-7DD7-4697-83BC-B88C9CB3C443}" srcOrd="1" destOrd="0" presId="urn:microsoft.com/office/officeart/2005/8/layout/list1"/>
    <dgm:cxn modelId="{17516F30-7A2F-4655-B4F7-041C70B9977A}" type="presParOf" srcId="{4F6B136A-7319-4352-A23C-3229A268B31A}" destId="{6ED18986-47C8-45F2-8541-4368AB4E5BA7}" srcOrd="21" destOrd="0" presId="urn:microsoft.com/office/officeart/2005/8/layout/list1"/>
    <dgm:cxn modelId="{AB2D61CA-6D17-4293-A58C-650BED662633}" type="presParOf" srcId="{4F6B136A-7319-4352-A23C-3229A268B31A}" destId="{32C9B264-B1E7-4FE6-BFB9-797A21E4FA6A}" srcOrd="22" destOrd="0" presId="urn:microsoft.com/office/officeart/2005/8/layout/list1"/>
    <dgm:cxn modelId="{B3A7F271-5B22-4072-961A-6E19DE0FEA53}" type="presParOf" srcId="{4F6B136A-7319-4352-A23C-3229A268B31A}" destId="{6DD2CDA8-FDA8-4A6C-9912-A0E96CA77327}" srcOrd="23" destOrd="0" presId="urn:microsoft.com/office/officeart/2005/8/layout/list1"/>
    <dgm:cxn modelId="{C8FC17AA-C776-4CFE-BCCE-6372C1D12490}" type="presParOf" srcId="{4F6B136A-7319-4352-A23C-3229A268B31A}" destId="{3105D694-B5F8-4BB2-94A1-FE87D7EB6A32}" srcOrd="24" destOrd="0" presId="urn:microsoft.com/office/officeart/2005/8/layout/list1"/>
    <dgm:cxn modelId="{37695E37-7C7B-41E4-965D-6B6E3EBFF7DF}" type="presParOf" srcId="{3105D694-B5F8-4BB2-94A1-FE87D7EB6A32}" destId="{A3B3DAEE-B192-487A-AE99-6C467AD12852}" srcOrd="0" destOrd="0" presId="urn:microsoft.com/office/officeart/2005/8/layout/list1"/>
    <dgm:cxn modelId="{37B9DADE-C5A1-478B-B6DA-596896A6664E}" type="presParOf" srcId="{3105D694-B5F8-4BB2-94A1-FE87D7EB6A32}" destId="{3AB68470-657D-45DF-9B1B-ED9BD09A3CC7}" srcOrd="1" destOrd="0" presId="urn:microsoft.com/office/officeart/2005/8/layout/list1"/>
    <dgm:cxn modelId="{C83DAA4F-2402-4BDF-A625-F255CDDD079F}" type="presParOf" srcId="{4F6B136A-7319-4352-A23C-3229A268B31A}" destId="{3A8D61C9-6555-4964-B35A-E1BF2B021D22}" srcOrd="25" destOrd="0" presId="urn:microsoft.com/office/officeart/2005/8/layout/list1"/>
    <dgm:cxn modelId="{5E27B9CB-C34F-4360-BAAE-4AE0B07701DD}" type="presParOf" srcId="{4F6B136A-7319-4352-A23C-3229A268B31A}" destId="{A6839AB0-4145-4BD8-8127-A0F75CB21C0A}" srcOrd="26" destOrd="0" presId="urn:microsoft.com/office/officeart/2005/8/layout/list1"/>
    <dgm:cxn modelId="{5C773315-0151-4EDF-BA6D-E399DB821EAF}" type="presParOf" srcId="{4F6B136A-7319-4352-A23C-3229A268B31A}" destId="{A7DE6C56-C01F-4529-B79D-736E2192FF30}" srcOrd="27" destOrd="0" presId="urn:microsoft.com/office/officeart/2005/8/layout/list1"/>
    <dgm:cxn modelId="{1A496366-8CB9-4D90-A718-351664B58512}" type="presParOf" srcId="{4F6B136A-7319-4352-A23C-3229A268B31A}" destId="{DCF84367-3B33-43ED-BE0F-332CBFA7E63F}" srcOrd="28" destOrd="0" presId="urn:microsoft.com/office/officeart/2005/8/layout/list1"/>
    <dgm:cxn modelId="{BB74406B-4B72-4980-B9F5-2226312FDA56}" type="presParOf" srcId="{DCF84367-3B33-43ED-BE0F-332CBFA7E63F}" destId="{CB9DE8F7-659A-4AA2-9458-4811A82A9016}" srcOrd="0" destOrd="0" presId="urn:microsoft.com/office/officeart/2005/8/layout/list1"/>
    <dgm:cxn modelId="{ADA54A14-E3B9-49AD-A87D-0AA375D96BEB}" type="presParOf" srcId="{DCF84367-3B33-43ED-BE0F-332CBFA7E63F}" destId="{05BFE55A-25F7-4C3A-BA17-6865F114A7FB}" srcOrd="1" destOrd="0" presId="urn:microsoft.com/office/officeart/2005/8/layout/list1"/>
    <dgm:cxn modelId="{86CA79A0-AC09-40A6-8C51-3C4DF6E2685A}" type="presParOf" srcId="{4F6B136A-7319-4352-A23C-3229A268B31A}" destId="{ED7884D0-015F-43CF-A714-31A2CE951B9B}" srcOrd="29" destOrd="0" presId="urn:microsoft.com/office/officeart/2005/8/layout/list1"/>
    <dgm:cxn modelId="{340AB904-C08E-43C1-BD57-DC4D425813EB}" type="presParOf" srcId="{4F6B136A-7319-4352-A23C-3229A268B31A}" destId="{56EEAB5D-0DBE-435F-BB4A-9AA467CFB73E}" srcOrd="30" destOrd="0" presId="urn:microsoft.com/office/officeart/2005/8/layout/list1"/>
    <dgm:cxn modelId="{C3E1515C-A685-43C4-9813-772AD6C4D818}" type="presParOf" srcId="{4F6B136A-7319-4352-A23C-3229A268B31A}" destId="{650A6491-BB3C-466D-BB96-685A52F10A3F}" srcOrd="31" destOrd="0" presId="urn:microsoft.com/office/officeart/2005/8/layout/list1"/>
    <dgm:cxn modelId="{4B8F96A4-7386-4489-BBAA-220EC5E7D14D}" type="presParOf" srcId="{4F6B136A-7319-4352-A23C-3229A268B31A}" destId="{73D82675-05C9-493D-BD31-DD80675291B2}" srcOrd="32" destOrd="0" presId="urn:microsoft.com/office/officeart/2005/8/layout/list1"/>
    <dgm:cxn modelId="{1A7EA25A-BA54-409A-97AD-60CCFA84ECCE}" type="presParOf" srcId="{73D82675-05C9-493D-BD31-DD80675291B2}" destId="{14A56619-60B5-4C6D-ADA3-62DE8A4ED0FF}" srcOrd="0" destOrd="0" presId="urn:microsoft.com/office/officeart/2005/8/layout/list1"/>
    <dgm:cxn modelId="{B9C1057D-3E35-4676-BA8A-210C406E4DBF}" type="presParOf" srcId="{73D82675-05C9-493D-BD31-DD80675291B2}" destId="{418B3984-3C09-49DA-ADA4-DFAF8BB76A0E}" srcOrd="1" destOrd="0" presId="urn:microsoft.com/office/officeart/2005/8/layout/list1"/>
    <dgm:cxn modelId="{4D5F3C8E-38B4-4B04-8112-BD8349F3AF26}" type="presParOf" srcId="{4F6B136A-7319-4352-A23C-3229A268B31A}" destId="{42BCC7BB-5F5D-42B6-B9C4-EBC0F3784382}" srcOrd="33" destOrd="0" presId="urn:microsoft.com/office/officeart/2005/8/layout/list1"/>
    <dgm:cxn modelId="{78E779A3-1EC3-41D0-ABA4-E4B489B42131}" type="presParOf" srcId="{4F6B136A-7319-4352-A23C-3229A268B31A}" destId="{49C3C2B0-05BF-4996-A3EF-836AF105ED85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F710AB-E901-4352-BE2B-40C4F8B9930E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C27177-BC8B-4D6B-8249-AEC84D748CAB}">
      <dgm:prSet phldrT="[Текст]" custT="1"/>
      <dgm:spPr/>
      <dgm:t>
        <a:bodyPr/>
        <a:lstStyle/>
        <a:p>
          <a:pPr algn="just"/>
          <a:r>
            <a:rPr lang="ru-RU" sz="1200" b="1" dirty="0">
              <a:solidFill>
                <a:schemeClr val="bg1"/>
              </a:solidFill>
              <a:latin typeface="Arial Narrow" pitchFamily="34" charset="0"/>
            </a:rPr>
            <a:t>СПЕЦИАЛЬНАЯ ОЦЕНКА УСЛОВИЙ ТРУДА</a:t>
          </a:r>
        </a:p>
      </dgm:t>
    </dgm:pt>
    <dgm:pt modelId="{E93265D7-533A-4A0B-B003-99A9025E5CB0}" type="parTrans" cxnId="{D1B4AD93-8026-4B0B-9A6E-B5C8F72B6891}">
      <dgm:prSet/>
      <dgm:spPr/>
      <dgm:t>
        <a:bodyPr/>
        <a:lstStyle/>
        <a:p>
          <a:endParaRPr lang="ru-RU"/>
        </a:p>
      </dgm:t>
    </dgm:pt>
    <dgm:pt modelId="{CF9388B0-D08E-4A79-AE7F-268498820631}" type="sibTrans" cxnId="{D1B4AD93-8026-4B0B-9A6E-B5C8F72B6891}">
      <dgm:prSet/>
      <dgm:spPr/>
      <dgm:t>
        <a:bodyPr/>
        <a:lstStyle/>
        <a:p>
          <a:endParaRPr lang="ru-RU"/>
        </a:p>
      </dgm:t>
    </dgm:pt>
    <dgm:pt modelId="{30FBA397-5FCC-434D-8249-B9FCD6680C92}">
      <dgm:prSet phldrT="[Текст]" custT="1"/>
      <dgm:spPr/>
      <dgm:t>
        <a:bodyPr/>
        <a:lstStyle/>
        <a:p>
          <a:pPr algn="just"/>
          <a:r>
            <a:rPr lang="ru-RU" sz="1200" b="1" dirty="0">
              <a:solidFill>
                <a:schemeClr val="bg1"/>
              </a:solidFill>
              <a:latin typeface="Arial Narrow" pitchFamily="34" charset="0"/>
            </a:rPr>
            <a:t>ПРОИЗВОДСТВЕННЫЙ КОНТРОЛЬ</a:t>
          </a:r>
        </a:p>
      </dgm:t>
    </dgm:pt>
    <dgm:pt modelId="{658CF346-4F1A-4F6B-911F-E51C133400C7}" type="parTrans" cxnId="{40395E4A-EB43-4E1E-AF38-59D2CF2785B0}">
      <dgm:prSet/>
      <dgm:spPr/>
      <dgm:t>
        <a:bodyPr/>
        <a:lstStyle/>
        <a:p>
          <a:endParaRPr lang="ru-RU"/>
        </a:p>
      </dgm:t>
    </dgm:pt>
    <dgm:pt modelId="{4D9E7118-F12D-4F83-BE3F-B18AA44FB78A}" type="sibTrans" cxnId="{40395E4A-EB43-4E1E-AF38-59D2CF2785B0}">
      <dgm:prSet/>
      <dgm:spPr/>
      <dgm:t>
        <a:bodyPr/>
        <a:lstStyle/>
        <a:p>
          <a:endParaRPr lang="ru-RU"/>
        </a:p>
      </dgm:t>
    </dgm:pt>
    <dgm:pt modelId="{2F6BC314-EB27-422E-94FD-1673C10CB134}">
      <dgm:prSet phldrT="[Текст]" custT="1"/>
      <dgm:spPr/>
      <dgm:t>
        <a:bodyPr/>
        <a:lstStyle/>
        <a:p>
          <a:pPr algn="just"/>
          <a:r>
            <a:rPr lang="ru-RU" sz="1200" b="1" dirty="0">
              <a:solidFill>
                <a:schemeClr val="bg1"/>
              </a:solidFill>
              <a:latin typeface="Arial Narrow" pitchFamily="34" charset="0"/>
            </a:rPr>
            <a:t>КОНТРОЛЬ РАБОТОДАТЕЛЯ ЗА СОСТОЯНИЕМ УСЛОВИЙ И ОХРАНЫ ТРУДА И СОБЛЮДЕНИЕМ ТРЕБОВАНИЙ ОХРАНЫ ТРУДА В СТРУКТУРНЫХ ПОДРАЗДЕЛЕНИЯХ И НА РАБОЧИХ МЕСТАХ</a:t>
          </a:r>
        </a:p>
      </dgm:t>
    </dgm:pt>
    <dgm:pt modelId="{8A219E5D-3216-48B4-843A-C2C221292C88}" type="parTrans" cxnId="{25B33D27-F7EA-44E9-8FC6-C0D79C369113}">
      <dgm:prSet/>
      <dgm:spPr/>
      <dgm:t>
        <a:bodyPr/>
        <a:lstStyle/>
        <a:p>
          <a:endParaRPr lang="ru-RU"/>
        </a:p>
      </dgm:t>
    </dgm:pt>
    <dgm:pt modelId="{420490FF-692A-411C-90C1-2F9008CEB2F7}" type="sibTrans" cxnId="{25B33D27-F7EA-44E9-8FC6-C0D79C369113}">
      <dgm:prSet/>
      <dgm:spPr/>
      <dgm:t>
        <a:bodyPr/>
        <a:lstStyle/>
        <a:p>
          <a:endParaRPr lang="ru-RU"/>
        </a:p>
      </dgm:t>
    </dgm:pt>
    <dgm:pt modelId="{4D19EE95-3452-444C-B264-03B4C1D40219}">
      <dgm:prSet phldrT="[Текст]" custT="1"/>
      <dgm:spPr/>
      <dgm:t>
        <a:bodyPr/>
        <a:lstStyle/>
        <a:p>
          <a:pPr algn="just"/>
          <a:r>
            <a:rPr lang="ru-RU" sz="1200" b="1" dirty="0">
              <a:solidFill>
                <a:schemeClr val="bg1"/>
              </a:solidFill>
              <a:latin typeface="Arial Narrow" pitchFamily="34" charset="0"/>
            </a:rPr>
            <a:t>РАССЛЕДОВАНИЕ НЕСЧАСТНЫХ СЛУЧАЕВ НА ПРОИЗВОДСТВЕ, ПРОФЕССИОНАЛЬНЫХ ЗАБОЛЕВАНИЙ</a:t>
          </a:r>
        </a:p>
      </dgm:t>
    </dgm:pt>
    <dgm:pt modelId="{A3FC1EC9-7DCD-447C-B03B-47C68B754340}" type="parTrans" cxnId="{A3D7D679-22DC-4DAE-BF09-2EB4565A2433}">
      <dgm:prSet/>
      <dgm:spPr/>
      <dgm:t>
        <a:bodyPr/>
        <a:lstStyle/>
        <a:p>
          <a:endParaRPr lang="ru-RU"/>
        </a:p>
      </dgm:t>
    </dgm:pt>
    <dgm:pt modelId="{C8AC2D2F-F06B-4E80-BE3C-212D8C2B0B82}" type="sibTrans" cxnId="{A3D7D679-22DC-4DAE-BF09-2EB4565A2433}">
      <dgm:prSet/>
      <dgm:spPr/>
      <dgm:t>
        <a:bodyPr/>
        <a:lstStyle/>
        <a:p>
          <a:endParaRPr lang="ru-RU"/>
        </a:p>
      </dgm:t>
    </dgm:pt>
    <dgm:pt modelId="{AA800E2F-F513-40A5-8B43-D49F735F6D8D}">
      <dgm:prSet phldrT="[Текст]" custT="1"/>
      <dgm:spPr/>
      <dgm:t>
        <a:bodyPr/>
        <a:lstStyle/>
        <a:p>
          <a:pPr algn="just"/>
          <a:r>
            <a:rPr lang="ru-RU" sz="1200" b="1" dirty="0">
              <a:solidFill>
                <a:schemeClr val="bg1"/>
              </a:solidFill>
              <a:latin typeface="Arial Narrow" pitchFamily="34" charset="0"/>
            </a:rPr>
            <a:t>РАССМОТРЕНИЕ ОБСТОЯТЕЛЬСТВ И ПРИЧИН, ПРИВЕДШИХ К ВОЗНИКНОВЕНИЮ МИКРОПОВРЕЖДЕНИЙ (МИКРОТРАВМ)</a:t>
          </a:r>
        </a:p>
      </dgm:t>
    </dgm:pt>
    <dgm:pt modelId="{68D7BFD8-B9DA-4626-8210-CB890519F5E0}" type="parTrans" cxnId="{A46836AF-6380-4339-B541-504B17D34169}">
      <dgm:prSet/>
      <dgm:spPr/>
      <dgm:t>
        <a:bodyPr/>
        <a:lstStyle/>
        <a:p>
          <a:endParaRPr lang="ru-RU"/>
        </a:p>
      </dgm:t>
    </dgm:pt>
    <dgm:pt modelId="{0E15D9AB-C11A-4D79-9EC4-B471D0C6BEC8}" type="sibTrans" cxnId="{A46836AF-6380-4339-B541-504B17D34169}">
      <dgm:prSet/>
      <dgm:spPr/>
      <dgm:t>
        <a:bodyPr/>
        <a:lstStyle/>
        <a:p>
          <a:endParaRPr lang="ru-RU"/>
        </a:p>
      </dgm:t>
    </dgm:pt>
    <dgm:pt modelId="{0201749B-C839-4225-B61E-B5F2EA7BCAD3}" type="pres">
      <dgm:prSet presAssocID="{84F710AB-E901-4352-BE2B-40C4F8B9930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FFAB54-81C0-4891-972D-E40A3E6C9A42}" type="pres">
      <dgm:prSet presAssocID="{84F710AB-E901-4352-BE2B-40C4F8B9930E}" presName="dummyMaxCanvas" presStyleCnt="0">
        <dgm:presLayoutVars/>
      </dgm:prSet>
      <dgm:spPr/>
    </dgm:pt>
    <dgm:pt modelId="{8AA07B32-E68D-4C06-9CFB-B8126C09CD60}" type="pres">
      <dgm:prSet presAssocID="{84F710AB-E901-4352-BE2B-40C4F8B9930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0379F-17A6-4BDA-A702-79A1EF2C17D8}" type="pres">
      <dgm:prSet presAssocID="{84F710AB-E901-4352-BE2B-40C4F8B9930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054BC-8CE8-488D-8107-EA483730B04A}" type="pres">
      <dgm:prSet presAssocID="{84F710AB-E901-4352-BE2B-40C4F8B9930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CB1BA-077C-4AFD-A5BE-71ECF3001C58}" type="pres">
      <dgm:prSet presAssocID="{84F710AB-E901-4352-BE2B-40C4F8B9930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492E2-17CE-4F1C-85C6-A69EEDB3578D}" type="pres">
      <dgm:prSet presAssocID="{84F710AB-E901-4352-BE2B-40C4F8B9930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2678F-5EBF-460A-8342-7DF858385C50}" type="pres">
      <dgm:prSet presAssocID="{84F710AB-E901-4352-BE2B-40C4F8B9930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3BC08-40B4-4B2F-8123-98C3940F0E39}" type="pres">
      <dgm:prSet presAssocID="{84F710AB-E901-4352-BE2B-40C4F8B9930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84F99-2989-4AC8-B9E6-B1704C9B8CB5}" type="pres">
      <dgm:prSet presAssocID="{84F710AB-E901-4352-BE2B-40C4F8B9930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12A99-3D79-4107-B7A4-863C58ADA8C3}" type="pres">
      <dgm:prSet presAssocID="{84F710AB-E901-4352-BE2B-40C4F8B9930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8FC8A-6830-4C48-AE39-E79892547733}" type="pres">
      <dgm:prSet presAssocID="{84F710AB-E901-4352-BE2B-40C4F8B9930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E7B78-717F-4CBA-9298-6B0386441621}" type="pres">
      <dgm:prSet presAssocID="{84F710AB-E901-4352-BE2B-40C4F8B9930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6E6CE-5E43-44FF-B7F7-1797361581C9}" type="pres">
      <dgm:prSet presAssocID="{84F710AB-E901-4352-BE2B-40C4F8B9930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7D0EB-F8DF-4CD9-9690-4CCD47D0C38E}" type="pres">
      <dgm:prSet presAssocID="{84F710AB-E901-4352-BE2B-40C4F8B9930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9A31B-F371-44CA-93DE-796AB3A8E56B}" type="pres">
      <dgm:prSet presAssocID="{84F710AB-E901-4352-BE2B-40C4F8B9930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4A9DCB-54D6-4032-9526-325E49AB1B5D}" type="presOf" srcId="{CCC27177-BC8B-4D6B-8249-AEC84D748CAB}" destId="{8AA07B32-E68D-4C06-9CFB-B8126C09CD60}" srcOrd="0" destOrd="0" presId="urn:microsoft.com/office/officeart/2005/8/layout/vProcess5"/>
    <dgm:cxn modelId="{BD362B5E-C8B6-4FBB-B81E-0741681D7E4F}" type="presOf" srcId="{CCC27177-BC8B-4D6B-8249-AEC84D748CAB}" destId="{7738FC8A-6830-4C48-AE39-E79892547733}" srcOrd="1" destOrd="0" presId="urn:microsoft.com/office/officeart/2005/8/layout/vProcess5"/>
    <dgm:cxn modelId="{20212DAF-4C8C-480F-9132-226CDEEE6428}" type="presOf" srcId="{4D9E7118-F12D-4F83-BE3F-B18AA44FB78A}" destId="{C383BC08-40B4-4B2F-8123-98C3940F0E39}" srcOrd="0" destOrd="0" presId="urn:microsoft.com/office/officeart/2005/8/layout/vProcess5"/>
    <dgm:cxn modelId="{74CA57AF-4F60-475A-8385-EC16AAC9C435}" type="presOf" srcId="{C8AC2D2F-F06B-4E80-BE3C-212D8C2B0B82}" destId="{2CE12A99-3D79-4107-B7A4-863C58ADA8C3}" srcOrd="0" destOrd="0" presId="urn:microsoft.com/office/officeart/2005/8/layout/vProcess5"/>
    <dgm:cxn modelId="{25524A28-7AC8-408D-BD7F-4F217BC36EFD}" type="presOf" srcId="{AA800E2F-F513-40A5-8B43-D49F735F6D8D}" destId="{59D9A31B-F371-44CA-93DE-796AB3A8E56B}" srcOrd="1" destOrd="0" presId="urn:microsoft.com/office/officeart/2005/8/layout/vProcess5"/>
    <dgm:cxn modelId="{D1B4AD93-8026-4B0B-9A6E-B5C8F72B6891}" srcId="{84F710AB-E901-4352-BE2B-40C4F8B9930E}" destId="{CCC27177-BC8B-4D6B-8249-AEC84D748CAB}" srcOrd="0" destOrd="0" parTransId="{E93265D7-533A-4A0B-B003-99A9025E5CB0}" sibTransId="{CF9388B0-D08E-4A79-AE7F-268498820631}"/>
    <dgm:cxn modelId="{F2AB9EFA-AFA4-4E6B-BD45-603512218828}" type="presOf" srcId="{84F710AB-E901-4352-BE2B-40C4F8B9930E}" destId="{0201749B-C839-4225-B61E-B5F2EA7BCAD3}" srcOrd="0" destOrd="0" presId="urn:microsoft.com/office/officeart/2005/8/layout/vProcess5"/>
    <dgm:cxn modelId="{4D7B4F2C-482B-4D4F-A5B6-06C98A77FEF5}" type="presOf" srcId="{420490FF-692A-411C-90C1-2F9008CEB2F7}" destId="{F7984F99-2989-4AC8-B9E6-B1704C9B8CB5}" srcOrd="0" destOrd="0" presId="urn:microsoft.com/office/officeart/2005/8/layout/vProcess5"/>
    <dgm:cxn modelId="{86418E80-AA77-44B8-BB66-65E52BF26F19}" type="presOf" srcId="{4D19EE95-3452-444C-B264-03B4C1D40219}" destId="{292CB1BA-077C-4AFD-A5BE-71ECF3001C58}" srcOrd="0" destOrd="0" presId="urn:microsoft.com/office/officeart/2005/8/layout/vProcess5"/>
    <dgm:cxn modelId="{E3BED805-D90F-42E6-B4AE-4CFC3FD234CF}" type="presOf" srcId="{2F6BC314-EB27-422E-94FD-1673C10CB134}" destId="{0A1054BC-8CE8-488D-8107-EA483730B04A}" srcOrd="0" destOrd="0" presId="urn:microsoft.com/office/officeart/2005/8/layout/vProcess5"/>
    <dgm:cxn modelId="{A3D7D679-22DC-4DAE-BF09-2EB4565A2433}" srcId="{84F710AB-E901-4352-BE2B-40C4F8B9930E}" destId="{4D19EE95-3452-444C-B264-03B4C1D40219}" srcOrd="3" destOrd="0" parTransId="{A3FC1EC9-7DCD-447C-B03B-47C68B754340}" sibTransId="{C8AC2D2F-F06B-4E80-BE3C-212D8C2B0B82}"/>
    <dgm:cxn modelId="{25FFE33D-8762-43C2-AAD7-320905FAC9E2}" type="presOf" srcId="{2F6BC314-EB27-422E-94FD-1673C10CB134}" destId="{5106E6CE-5E43-44FF-B7F7-1797361581C9}" srcOrd="1" destOrd="0" presId="urn:microsoft.com/office/officeart/2005/8/layout/vProcess5"/>
    <dgm:cxn modelId="{A46836AF-6380-4339-B541-504B17D34169}" srcId="{84F710AB-E901-4352-BE2B-40C4F8B9930E}" destId="{AA800E2F-F513-40A5-8B43-D49F735F6D8D}" srcOrd="4" destOrd="0" parTransId="{68D7BFD8-B9DA-4626-8210-CB890519F5E0}" sibTransId="{0E15D9AB-C11A-4D79-9EC4-B471D0C6BEC8}"/>
    <dgm:cxn modelId="{40395E4A-EB43-4E1E-AF38-59D2CF2785B0}" srcId="{84F710AB-E901-4352-BE2B-40C4F8B9930E}" destId="{30FBA397-5FCC-434D-8249-B9FCD6680C92}" srcOrd="1" destOrd="0" parTransId="{658CF346-4F1A-4F6B-911F-E51C133400C7}" sibTransId="{4D9E7118-F12D-4F83-BE3F-B18AA44FB78A}"/>
    <dgm:cxn modelId="{7A67BE4A-744D-4964-9E1B-8CB6EAB761C9}" type="presOf" srcId="{4D19EE95-3452-444C-B264-03B4C1D40219}" destId="{F127D0EB-F8DF-4CD9-9690-4CCD47D0C38E}" srcOrd="1" destOrd="0" presId="urn:microsoft.com/office/officeart/2005/8/layout/vProcess5"/>
    <dgm:cxn modelId="{BD04F85C-EACD-4BC3-8635-0A6E13A76356}" type="presOf" srcId="{AA800E2F-F513-40A5-8B43-D49F735F6D8D}" destId="{4FD492E2-17CE-4F1C-85C6-A69EEDB3578D}" srcOrd="0" destOrd="0" presId="urn:microsoft.com/office/officeart/2005/8/layout/vProcess5"/>
    <dgm:cxn modelId="{25B33D27-F7EA-44E9-8FC6-C0D79C369113}" srcId="{84F710AB-E901-4352-BE2B-40C4F8B9930E}" destId="{2F6BC314-EB27-422E-94FD-1673C10CB134}" srcOrd="2" destOrd="0" parTransId="{8A219E5D-3216-48B4-843A-C2C221292C88}" sibTransId="{420490FF-692A-411C-90C1-2F9008CEB2F7}"/>
    <dgm:cxn modelId="{12E3DDE6-6DAE-41D3-88A9-03F80E3EB843}" type="presOf" srcId="{CF9388B0-D08E-4A79-AE7F-268498820631}" destId="{8932678F-5EBF-460A-8342-7DF858385C50}" srcOrd="0" destOrd="0" presId="urn:microsoft.com/office/officeart/2005/8/layout/vProcess5"/>
    <dgm:cxn modelId="{5B7E1A62-4DE0-464F-9374-A7835AFED6F3}" type="presOf" srcId="{30FBA397-5FCC-434D-8249-B9FCD6680C92}" destId="{2390379F-17A6-4BDA-A702-79A1EF2C17D8}" srcOrd="0" destOrd="0" presId="urn:microsoft.com/office/officeart/2005/8/layout/vProcess5"/>
    <dgm:cxn modelId="{B397C25E-6FAC-4573-A6E0-AC0EEECF66F0}" type="presOf" srcId="{30FBA397-5FCC-434D-8249-B9FCD6680C92}" destId="{7FCE7B78-717F-4CBA-9298-6B0386441621}" srcOrd="1" destOrd="0" presId="urn:microsoft.com/office/officeart/2005/8/layout/vProcess5"/>
    <dgm:cxn modelId="{BF1EB977-C8C8-4AEF-8D33-3BBE62012398}" type="presParOf" srcId="{0201749B-C839-4225-B61E-B5F2EA7BCAD3}" destId="{C2FFAB54-81C0-4891-972D-E40A3E6C9A42}" srcOrd="0" destOrd="0" presId="urn:microsoft.com/office/officeart/2005/8/layout/vProcess5"/>
    <dgm:cxn modelId="{FED8818F-96AA-403B-B5B3-5080A8B1BE5E}" type="presParOf" srcId="{0201749B-C839-4225-B61E-B5F2EA7BCAD3}" destId="{8AA07B32-E68D-4C06-9CFB-B8126C09CD60}" srcOrd="1" destOrd="0" presId="urn:microsoft.com/office/officeart/2005/8/layout/vProcess5"/>
    <dgm:cxn modelId="{90B3736F-0EBA-4464-B891-DD5984B7038F}" type="presParOf" srcId="{0201749B-C839-4225-B61E-B5F2EA7BCAD3}" destId="{2390379F-17A6-4BDA-A702-79A1EF2C17D8}" srcOrd="2" destOrd="0" presId="urn:microsoft.com/office/officeart/2005/8/layout/vProcess5"/>
    <dgm:cxn modelId="{E38D4B41-4D5E-4992-BA3F-22CC1A77CBE7}" type="presParOf" srcId="{0201749B-C839-4225-B61E-B5F2EA7BCAD3}" destId="{0A1054BC-8CE8-488D-8107-EA483730B04A}" srcOrd="3" destOrd="0" presId="urn:microsoft.com/office/officeart/2005/8/layout/vProcess5"/>
    <dgm:cxn modelId="{4481C555-67BE-4140-BF6D-626431F616AD}" type="presParOf" srcId="{0201749B-C839-4225-B61E-B5F2EA7BCAD3}" destId="{292CB1BA-077C-4AFD-A5BE-71ECF3001C58}" srcOrd="4" destOrd="0" presId="urn:microsoft.com/office/officeart/2005/8/layout/vProcess5"/>
    <dgm:cxn modelId="{406AA9C4-C571-44CC-8A83-7918C3E7689D}" type="presParOf" srcId="{0201749B-C839-4225-B61E-B5F2EA7BCAD3}" destId="{4FD492E2-17CE-4F1C-85C6-A69EEDB3578D}" srcOrd="5" destOrd="0" presId="urn:microsoft.com/office/officeart/2005/8/layout/vProcess5"/>
    <dgm:cxn modelId="{A2C4C5C0-656D-45DD-9E04-033C3F25D3A7}" type="presParOf" srcId="{0201749B-C839-4225-B61E-B5F2EA7BCAD3}" destId="{8932678F-5EBF-460A-8342-7DF858385C50}" srcOrd="6" destOrd="0" presId="urn:microsoft.com/office/officeart/2005/8/layout/vProcess5"/>
    <dgm:cxn modelId="{BDF3D383-154E-4620-8303-B3EADFB5AB26}" type="presParOf" srcId="{0201749B-C839-4225-B61E-B5F2EA7BCAD3}" destId="{C383BC08-40B4-4B2F-8123-98C3940F0E39}" srcOrd="7" destOrd="0" presId="urn:microsoft.com/office/officeart/2005/8/layout/vProcess5"/>
    <dgm:cxn modelId="{7B417CFE-5E00-4240-B1E2-4CDC4110A0F1}" type="presParOf" srcId="{0201749B-C839-4225-B61E-B5F2EA7BCAD3}" destId="{F7984F99-2989-4AC8-B9E6-B1704C9B8CB5}" srcOrd="8" destOrd="0" presId="urn:microsoft.com/office/officeart/2005/8/layout/vProcess5"/>
    <dgm:cxn modelId="{C03BEC61-F00C-4233-A08F-64C7F214A4BB}" type="presParOf" srcId="{0201749B-C839-4225-B61E-B5F2EA7BCAD3}" destId="{2CE12A99-3D79-4107-B7A4-863C58ADA8C3}" srcOrd="9" destOrd="0" presId="urn:microsoft.com/office/officeart/2005/8/layout/vProcess5"/>
    <dgm:cxn modelId="{7FDE9FD3-28DA-4C07-8DEE-D2A6F7882EED}" type="presParOf" srcId="{0201749B-C839-4225-B61E-B5F2EA7BCAD3}" destId="{7738FC8A-6830-4C48-AE39-E79892547733}" srcOrd="10" destOrd="0" presId="urn:microsoft.com/office/officeart/2005/8/layout/vProcess5"/>
    <dgm:cxn modelId="{E2B8299D-53C5-4AC9-AE42-B6B6C13D4A56}" type="presParOf" srcId="{0201749B-C839-4225-B61E-B5F2EA7BCAD3}" destId="{7FCE7B78-717F-4CBA-9298-6B0386441621}" srcOrd="11" destOrd="0" presId="urn:microsoft.com/office/officeart/2005/8/layout/vProcess5"/>
    <dgm:cxn modelId="{FEF27E8D-56EA-4F8B-9CFA-08CDE5E29368}" type="presParOf" srcId="{0201749B-C839-4225-B61E-B5F2EA7BCAD3}" destId="{5106E6CE-5E43-44FF-B7F7-1797361581C9}" srcOrd="12" destOrd="0" presId="urn:microsoft.com/office/officeart/2005/8/layout/vProcess5"/>
    <dgm:cxn modelId="{4F7AD0D5-2F61-43AE-9630-90F1AB42D6E5}" type="presParOf" srcId="{0201749B-C839-4225-B61E-B5F2EA7BCAD3}" destId="{F127D0EB-F8DF-4CD9-9690-4CCD47D0C38E}" srcOrd="13" destOrd="0" presId="urn:microsoft.com/office/officeart/2005/8/layout/vProcess5"/>
    <dgm:cxn modelId="{3DBE10D1-192D-4E1E-BD13-8233F5C2BFC5}" type="presParOf" srcId="{0201749B-C839-4225-B61E-B5F2EA7BCAD3}" destId="{59D9A31B-F371-44CA-93DE-796AB3A8E56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9C21C-6DD8-4AC9-88F8-FAE25B3E7B8C}">
      <dsp:nvSpPr>
        <dsp:cNvPr id="0" name=""/>
        <dsp:cNvSpPr/>
      </dsp:nvSpPr>
      <dsp:spPr>
        <a:xfrm>
          <a:off x="32199" y="78475"/>
          <a:ext cx="2632792" cy="1579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Глава 33.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Общие положения</a:t>
          </a:r>
        </a:p>
      </dsp:txBody>
      <dsp:txXfrm>
        <a:off x="32199" y="78475"/>
        <a:ext cx="2632792" cy="1579675"/>
      </dsp:txXfrm>
    </dsp:sp>
    <dsp:sp modelId="{DB8DEFA6-1189-4EDE-98F7-BA7E5CAA8801}">
      <dsp:nvSpPr>
        <dsp:cNvPr id="0" name=""/>
        <dsp:cNvSpPr/>
      </dsp:nvSpPr>
      <dsp:spPr>
        <a:xfrm>
          <a:off x="2912526" y="78475"/>
          <a:ext cx="2632792" cy="1579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Глава 34.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Государственное управление охраной </a:t>
          </a:r>
          <a:r>
            <a:rPr lang="ru-RU" sz="1400" b="1" kern="1200" dirty="0" smtClean="0">
              <a:solidFill>
                <a:schemeClr val="bg1"/>
              </a:solidFill>
              <a:latin typeface="Arial Narrow" pitchFamily="34" charset="0"/>
            </a:rPr>
            <a:t>труда и требования охраны труда</a:t>
          </a:r>
          <a:endParaRPr lang="ru-RU" sz="14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2912526" y="78475"/>
        <a:ext cx="2632792" cy="1579675"/>
      </dsp:txXfrm>
    </dsp:sp>
    <dsp:sp modelId="{CB118F59-BC35-4120-A488-5906C5A0279E}">
      <dsp:nvSpPr>
        <dsp:cNvPr id="0" name=""/>
        <dsp:cNvSpPr/>
      </dsp:nvSpPr>
      <dsp:spPr>
        <a:xfrm>
          <a:off x="5720821" y="78475"/>
          <a:ext cx="2632792" cy="1579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Глава 35.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Права и обязанности работодателя и работника в области охраны труда</a:t>
          </a:r>
        </a:p>
      </dsp:txBody>
      <dsp:txXfrm>
        <a:off x="5720821" y="78475"/>
        <a:ext cx="2632792" cy="1579675"/>
      </dsp:txXfrm>
    </dsp:sp>
    <dsp:sp modelId="{4C2D4A04-109E-4B6C-9574-9F65658CC754}">
      <dsp:nvSpPr>
        <dsp:cNvPr id="0" name=""/>
        <dsp:cNvSpPr/>
      </dsp:nvSpPr>
      <dsp:spPr>
        <a:xfrm>
          <a:off x="1480234" y="2526746"/>
          <a:ext cx="2632792" cy="1579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Глава 36.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Управление охраной </a:t>
          </a:r>
          <a:r>
            <a:rPr lang="ru-RU" sz="1400" b="1" kern="1200" dirty="0" smtClean="0">
              <a:solidFill>
                <a:schemeClr val="bg1"/>
              </a:solidFill>
              <a:latin typeface="Arial Narrow" pitchFamily="34" charset="0"/>
            </a:rPr>
            <a:t>труда</a:t>
          </a:r>
          <a:endParaRPr lang="ru-RU" sz="14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1480234" y="2526746"/>
        <a:ext cx="2632792" cy="1579675"/>
      </dsp:txXfrm>
    </dsp:sp>
    <dsp:sp modelId="{8C00E704-0CF5-4E55-818D-91E07D867E43}">
      <dsp:nvSpPr>
        <dsp:cNvPr id="0" name=""/>
        <dsp:cNvSpPr/>
      </dsp:nvSpPr>
      <dsp:spPr>
        <a:xfrm>
          <a:off x="4360562" y="2598747"/>
          <a:ext cx="2632792" cy="1579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Глава 36.1.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Arial Narrow" pitchFamily="34" charset="0"/>
            </a:rPr>
            <a:t>Расследование, оформление (рассмотрение), учет микроповреждений (микротравм), несчастных случаев</a:t>
          </a:r>
          <a:endParaRPr lang="ru-RU" sz="14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4360562" y="2598747"/>
        <a:ext cx="2632792" cy="1579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E1541-C3C3-49BF-8E4B-019E84F9E16B}">
      <dsp:nvSpPr>
        <dsp:cNvPr id="0" name=""/>
        <dsp:cNvSpPr/>
      </dsp:nvSpPr>
      <dsp:spPr>
        <a:xfrm>
          <a:off x="0" y="727186"/>
          <a:ext cx="835292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6698AE-03DC-4549-B3A0-A24EDA5C521D}">
      <dsp:nvSpPr>
        <dsp:cNvPr id="0" name=""/>
        <dsp:cNvSpPr/>
      </dsp:nvSpPr>
      <dsp:spPr>
        <a:xfrm>
          <a:off x="417646" y="43645"/>
          <a:ext cx="6031874" cy="11558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1"/>
              </a:solidFill>
              <a:latin typeface="Arial Narrow" pitchFamily="34" charset="0"/>
            </a:rPr>
            <a:t>Статья 209. Основные понятия</a:t>
          </a:r>
        </a:p>
      </dsp:txBody>
      <dsp:txXfrm>
        <a:off x="474070" y="100069"/>
        <a:ext cx="5919026" cy="1043013"/>
      </dsp:txXfrm>
    </dsp:sp>
    <dsp:sp modelId="{98B32B75-E3E4-446A-9D51-B82056FCB04B}">
      <dsp:nvSpPr>
        <dsp:cNvPr id="0" name=""/>
        <dsp:cNvSpPr/>
      </dsp:nvSpPr>
      <dsp:spPr>
        <a:xfrm>
          <a:off x="0" y="2178706"/>
          <a:ext cx="835292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98AE1C-9EDB-4B6D-ABA8-D4BC571C84E5}">
      <dsp:nvSpPr>
        <dsp:cNvPr id="0" name=""/>
        <dsp:cNvSpPr/>
      </dsp:nvSpPr>
      <dsp:spPr>
        <a:xfrm>
          <a:off x="417646" y="1706386"/>
          <a:ext cx="6031874" cy="944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1"/>
              </a:solidFill>
              <a:latin typeface="Arial Narrow" pitchFamily="34" charset="0"/>
            </a:rPr>
            <a:t>Статья 209.1. Основные принципы обеспечения безопасности труда</a:t>
          </a:r>
        </a:p>
      </dsp:txBody>
      <dsp:txXfrm>
        <a:off x="463760" y="1752500"/>
        <a:ext cx="5939646" cy="852412"/>
      </dsp:txXfrm>
    </dsp:sp>
    <dsp:sp modelId="{786911BF-8089-4A7B-850A-455F8AD79851}">
      <dsp:nvSpPr>
        <dsp:cNvPr id="0" name=""/>
        <dsp:cNvSpPr/>
      </dsp:nvSpPr>
      <dsp:spPr>
        <a:xfrm>
          <a:off x="0" y="3630226"/>
          <a:ext cx="835292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3DB2E2-B912-4E6B-96D8-36460BE6BACD}">
      <dsp:nvSpPr>
        <dsp:cNvPr id="0" name=""/>
        <dsp:cNvSpPr/>
      </dsp:nvSpPr>
      <dsp:spPr>
        <a:xfrm>
          <a:off x="417646" y="3157906"/>
          <a:ext cx="6031874" cy="944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1"/>
              </a:solidFill>
              <a:latin typeface="Arial Narrow" pitchFamily="34" charset="0"/>
            </a:rPr>
            <a:t>Статья 210. Основные направления государственной политики в области охраны труда</a:t>
          </a:r>
        </a:p>
      </dsp:txBody>
      <dsp:txXfrm>
        <a:off x="463760" y="3204020"/>
        <a:ext cx="5939646" cy="852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4CE8F-EEA5-42D8-A5B4-22E5708588F3}">
      <dsp:nvSpPr>
        <dsp:cNvPr id="0" name=""/>
        <dsp:cNvSpPr/>
      </dsp:nvSpPr>
      <dsp:spPr>
        <a:xfrm>
          <a:off x="6535974" y="1885122"/>
          <a:ext cx="390487" cy="403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311"/>
              </a:lnTo>
              <a:lnTo>
                <a:pt x="390487" y="285311"/>
              </a:lnTo>
              <a:lnTo>
                <a:pt x="390487" y="4031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845415-A67B-4A5D-9717-10904589824B}">
      <dsp:nvSpPr>
        <dsp:cNvPr id="0" name=""/>
        <dsp:cNvSpPr/>
      </dsp:nvSpPr>
      <dsp:spPr>
        <a:xfrm>
          <a:off x="4105802" y="809541"/>
          <a:ext cx="2430172" cy="267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093"/>
              </a:lnTo>
              <a:lnTo>
                <a:pt x="2430172" y="150093"/>
              </a:lnTo>
              <a:lnTo>
                <a:pt x="2430172" y="2679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B530A-4C15-4778-9B21-30F53BE97F5E}">
      <dsp:nvSpPr>
        <dsp:cNvPr id="0" name=""/>
        <dsp:cNvSpPr/>
      </dsp:nvSpPr>
      <dsp:spPr>
        <a:xfrm>
          <a:off x="1371746" y="1822423"/>
          <a:ext cx="347102" cy="398584"/>
        </a:xfrm>
        <a:custGeom>
          <a:avLst/>
          <a:gdLst/>
          <a:ahLst/>
          <a:cxnLst/>
          <a:rect l="0" t="0" r="0" b="0"/>
          <a:pathLst>
            <a:path>
              <a:moveTo>
                <a:pt x="347102" y="0"/>
              </a:moveTo>
              <a:lnTo>
                <a:pt x="347102" y="280756"/>
              </a:lnTo>
              <a:lnTo>
                <a:pt x="0" y="280756"/>
              </a:lnTo>
              <a:lnTo>
                <a:pt x="0" y="3985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A3512-BAE4-40C7-A17B-A610250C3749}">
      <dsp:nvSpPr>
        <dsp:cNvPr id="0" name=""/>
        <dsp:cNvSpPr/>
      </dsp:nvSpPr>
      <dsp:spPr>
        <a:xfrm>
          <a:off x="1718849" y="809541"/>
          <a:ext cx="2386952" cy="205222"/>
        </a:xfrm>
        <a:custGeom>
          <a:avLst/>
          <a:gdLst/>
          <a:ahLst/>
          <a:cxnLst/>
          <a:rect l="0" t="0" r="0" b="0"/>
          <a:pathLst>
            <a:path>
              <a:moveTo>
                <a:pt x="2386952" y="0"/>
              </a:moveTo>
              <a:lnTo>
                <a:pt x="2386952" y="87394"/>
              </a:lnTo>
              <a:lnTo>
                <a:pt x="0" y="87394"/>
              </a:lnTo>
              <a:lnTo>
                <a:pt x="0" y="2052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1414D-E32D-4EFF-82BD-1D8181D6B172}">
      <dsp:nvSpPr>
        <dsp:cNvPr id="0" name=""/>
        <dsp:cNvSpPr/>
      </dsp:nvSpPr>
      <dsp:spPr>
        <a:xfrm>
          <a:off x="2292791" y="1882"/>
          <a:ext cx="3626021" cy="807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D14E03-5F96-415B-A564-36FFD7191D36}">
      <dsp:nvSpPr>
        <dsp:cNvPr id="0" name=""/>
        <dsp:cNvSpPr/>
      </dsp:nvSpPr>
      <dsp:spPr>
        <a:xfrm>
          <a:off x="2434114" y="136138"/>
          <a:ext cx="3626021" cy="807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 Narrow" pitchFamily="34" charset="0"/>
            </a:rPr>
            <a:t>Вводится два основных принципа</a:t>
          </a:r>
        </a:p>
      </dsp:txBody>
      <dsp:txXfrm>
        <a:off x="2457770" y="159794"/>
        <a:ext cx="3578709" cy="760347"/>
      </dsp:txXfrm>
    </dsp:sp>
    <dsp:sp modelId="{0D661F09-7091-4580-AE82-34AED43E5216}">
      <dsp:nvSpPr>
        <dsp:cNvPr id="0" name=""/>
        <dsp:cNvSpPr/>
      </dsp:nvSpPr>
      <dsp:spPr>
        <a:xfrm>
          <a:off x="223617" y="1014764"/>
          <a:ext cx="2990463" cy="807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876B1A-AAF1-4FFF-8736-E3BE07A7F0F4}">
      <dsp:nvSpPr>
        <dsp:cNvPr id="0" name=""/>
        <dsp:cNvSpPr/>
      </dsp:nvSpPr>
      <dsp:spPr>
        <a:xfrm>
          <a:off x="364940" y="1149020"/>
          <a:ext cx="2990463" cy="807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 Narrow" pitchFamily="34" charset="0"/>
            </a:rPr>
            <a:t>Принцип предупреждения и профилактики опасностей, ликвидации или снижения уровня профессионального риска</a:t>
          </a:r>
        </a:p>
      </dsp:txBody>
      <dsp:txXfrm>
        <a:off x="388596" y="1172676"/>
        <a:ext cx="2943151" cy="760347"/>
      </dsp:txXfrm>
    </dsp:sp>
    <dsp:sp modelId="{D5EEE86C-0B73-4EA9-8F26-24E7FD038387}">
      <dsp:nvSpPr>
        <dsp:cNvPr id="0" name=""/>
        <dsp:cNvSpPr/>
      </dsp:nvSpPr>
      <dsp:spPr>
        <a:xfrm>
          <a:off x="7241" y="2221007"/>
          <a:ext cx="2729011" cy="1683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EC5676-7FD8-4A88-91F3-647E47A4587A}">
      <dsp:nvSpPr>
        <dsp:cNvPr id="0" name=""/>
        <dsp:cNvSpPr/>
      </dsp:nvSpPr>
      <dsp:spPr>
        <a:xfrm>
          <a:off x="148564" y="2355264"/>
          <a:ext cx="2729011" cy="1683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 Narrow" pitchFamily="34" charset="0"/>
            </a:rPr>
            <a:t>постоянная (систематическая) реализация работодателем комплекса мероприятий по улучшению условий труда и снижению уровня профессионального риска с соблюдением последовательности (приоритетности) их реализации</a:t>
          </a:r>
        </a:p>
      </dsp:txBody>
      <dsp:txXfrm>
        <a:off x="197866" y="2404566"/>
        <a:ext cx="2630407" cy="1584695"/>
      </dsp:txXfrm>
    </dsp:sp>
    <dsp:sp modelId="{BB9381F5-25D8-468F-BA3D-4EA9F0451843}">
      <dsp:nvSpPr>
        <dsp:cNvPr id="0" name=""/>
        <dsp:cNvSpPr/>
      </dsp:nvSpPr>
      <dsp:spPr>
        <a:xfrm>
          <a:off x="4977872" y="1077462"/>
          <a:ext cx="3116204" cy="807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D42EE2-4130-4B7F-99C0-CB8419C39E46}">
      <dsp:nvSpPr>
        <dsp:cNvPr id="0" name=""/>
        <dsp:cNvSpPr/>
      </dsp:nvSpPr>
      <dsp:spPr>
        <a:xfrm>
          <a:off x="5119195" y="1211719"/>
          <a:ext cx="3116204" cy="807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 Narrow" pitchFamily="34" charset="0"/>
            </a:rPr>
            <a:t>Принцип минимизации последствий повреждения здоровья работников, которые не удалось предотвратить</a:t>
          </a:r>
        </a:p>
      </dsp:txBody>
      <dsp:txXfrm>
        <a:off x="5142851" y="1235375"/>
        <a:ext cx="3068892" cy="760347"/>
      </dsp:txXfrm>
    </dsp:sp>
    <dsp:sp modelId="{B6A32975-6360-4517-8028-2A7F1A0E72E5}">
      <dsp:nvSpPr>
        <dsp:cNvPr id="0" name=""/>
        <dsp:cNvSpPr/>
      </dsp:nvSpPr>
      <dsp:spPr>
        <a:xfrm>
          <a:off x="5744513" y="2288261"/>
          <a:ext cx="2363898" cy="1533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5C2405-4BEC-4742-81C5-4BBAEE914957}">
      <dsp:nvSpPr>
        <dsp:cNvPr id="0" name=""/>
        <dsp:cNvSpPr/>
      </dsp:nvSpPr>
      <dsp:spPr>
        <a:xfrm>
          <a:off x="5885835" y="2422518"/>
          <a:ext cx="2363898" cy="1533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 Narrow" pitchFamily="34" charset="0"/>
            </a:rPr>
            <a:t>работодателем должны быть предусмотрены мероприятия, обеспечивающие постоянную готовность к ликвидации возникших опасностей и минимизации их последствий</a:t>
          </a:r>
        </a:p>
      </dsp:txBody>
      <dsp:txXfrm>
        <a:off x="5930755" y="2467438"/>
        <a:ext cx="2274058" cy="14438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5F4D3-6B8B-4FCF-853F-DC2183B35A51}">
      <dsp:nvSpPr>
        <dsp:cNvPr id="0" name=""/>
        <dsp:cNvSpPr/>
      </dsp:nvSpPr>
      <dsp:spPr>
        <a:xfrm>
          <a:off x="1330550" y="0"/>
          <a:ext cx="6087362" cy="11520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1"/>
              </a:solidFill>
              <a:latin typeface="Arial Narrow" pitchFamily="34" charset="0"/>
            </a:rPr>
            <a:t>Разрабатывают государственные программы  улучшения условий и охраны труда субъектов Российской Федерации, обеспечивают контроль за их </a:t>
          </a:r>
          <a:r>
            <a:rPr lang="ru-RU" sz="1800" b="1" kern="1200" dirty="0" smtClean="0">
              <a:solidFill>
                <a:schemeClr val="bg1"/>
              </a:solidFill>
              <a:latin typeface="Arial Narrow" pitchFamily="34" charset="0"/>
            </a:rPr>
            <a:t>выполнением</a:t>
          </a:r>
          <a:endParaRPr lang="ru-RU" sz="18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1330550" y="0"/>
        <a:ext cx="6087362" cy="11520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05CAA-8DFF-451E-A81B-E27B131FBF7F}">
      <dsp:nvSpPr>
        <dsp:cNvPr id="0" name=""/>
        <dsp:cNvSpPr/>
      </dsp:nvSpPr>
      <dsp:spPr>
        <a:xfrm>
          <a:off x="3060269" y="1731758"/>
          <a:ext cx="2499447" cy="1451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bg1"/>
              </a:solidFill>
              <a:latin typeface="Arial Narrow" pitchFamily="34" charset="0"/>
            </a:rPr>
            <a:t>Подзаконные нормативные правовые акты</a:t>
          </a:r>
        </a:p>
      </dsp:txBody>
      <dsp:txXfrm>
        <a:off x="3426305" y="1944389"/>
        <a:ext cx="1767375" cy="1026672"/>
      </dsp:txXfrm>
    </dsp:sp>
    <dsp:sp modelId="{0FA8622F-5C53-46BD-B6D5-1498830106BC}">
      <dsp:nvSpPr>
        <dsp:cNvPr id="0" name=""/>
        <dsp:cNvSpPr/>
      </dsp:nvSpPr>
      <dsp:spPr>
        <a:xfrm rot="12143159">
          <a:off x="1296562" y="1413762"/>
          <a:ext cx="1962305" cy="4138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6A3B7-6EE7-4BFC-A44E-25D4489CE97A}">
      <dsp:nvSpPr>
        <dsp:cNvPr id="0" name=""/>
        <dsp:cNvSpPr/>
      </dsp:nvSpPr>
      <dsp:spPr>
        <a:xfrm>
          <a:off x="0" y="695262"/>
          <a:ext cx="2741006" cy="1103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bg1"/>
              </a:solidFill>
              <a:latin typeface="Arial Narrow" pitchFamily="34" charset="0"/>
            </a:rPr>
            <a:t>Правила по охране труда</a:t>
          </a:r>
        </a:p>
      </dsp:txBody>
      <dsp:txXfrm>
        <a:off x="32320" y="727582"/>
        <a:ext cx="2676366" cy="1038830"/>
      </dsp:txXfrm>
    </dsp:sp>
    <dsp:sp modelId="{D82B8227-1798-410A-9D33-D95F2D02CDF1}">
      <dsp:nvSpPr>
        <dsp:cNvPr id="0" name=""/>
        <dsp:cNvSpPr/>
      </dsp:nvSpPr>
      <dsp:spPr>
        <a:xfrm rot="16200000">
          <a:off x="3752637" y="902624"/>
          <a:ext cx="1114711" cy="4138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C4046-26A9-496D-AE44-7B963F4D156B}">
      <dsp:nvSpPr>
        <dsp:cNvPr id="0" name=""/>
        <dsp:cNvSpPr/>
      </dsp:nvSpPr>
      <dsp:spPr>
        <a:xfrm>
          <a:off x="3137501" y="434"/>
          <a:ext cx="2344984" cy="1103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bg1"/>
              </a:solidFill>
              <a:latin typeface="Arial Narrow" pitchFamily="34" charset="0"/>
            </a:rPr>
            <a:t>Единые типовые нормы бесплатной выдачи работникам средств индивидуальной защиты</a:t>
          </a:r>
        </a:p>
      </dsp:txBody>
      <dsp:txXfrm>
        <a:off x="3169821" y="32754"/>
        <a:ext cx="2280344" cy="1038830"/>
      </dsp:txXfrm>
    </dsp:sp>
    <dsp:sp modelId="{892499B4-86F4-4928-A4EE-1FE783E74FE3}">
      <dsp:nvSpPr>
        <dsp:cNvPr id="0" name=""/>
        <dsp:cNvSpPr/>
      </dsp:nvSpPr>
      <dsp:spPr>
        <a:xfrm rot="20334685">
          <a:off x="5391193" y="1463142"/>
          <a:ext cx="1922675" cy="4138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AB14F-4540-4620-A4BC-90A0F243B1FB}">
      <dsp:nvSpPr>
        <dsp:cNvPr id="0" name=""/>
        <dsp:cNvSpPr/>
      </dsp:nvSpPr>
      <dsp:spPr>
        <a:xfrm>
          <a:off x="5785999" y="632063"/>
          <a:ext cx="2926968" cy="1384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Arial Narrow" pitchFamily="34" charset="0"/>
            </a:rPr>
            <a:t>Национальные стандарты безопасности </a:t>
          </a:r>
          <a:endParaRPr lang="ru-RU" sz="1600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5826540" y="672604"/>
        <a:ext cx="2845886" cy="13030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E1541-C3C3-49BF-8E4B-019E84F9E16B}">
      <dsp:nvSpPr>
        <dsp:cNvPr id="0" name=""/>
        <dsp:cNvSpPr/>
      </dsp:nvSpPr>
      <dsp:spPr>
        <a:xfrm>
          <a:off x="0" y="303833"/>
          <a:ext cx="871296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6698AE-03DC-4549-B3A0-A24EDA5C521D}">
      <dsp:nvSpPr>
        <dsp:cNvPr id="0" name=""/>
        <dsp:cNvSpPr/>
      </dsp:nvSpPr>
      <dsp:spPr>
        <a:xfrm>
          <a:off x="432049" y="97344"/>
          <a:ext cx="6742530" cy="3612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Статья 214. Обязанности работодателя в области охраны труда</a:t>
          </a:r>
        </a:p>
      </dsp:txBody>
      <dsp:txXfrm>
        <a:off x="449682" y="114977"/>
        <a:ext cx="6707264" cy="325940"/>
      </dsp:txXfrm>
    </dsp:sp>
    <dsp:sp modelId="{98B32B75-E3E4-446A-9D51-B82056FCB04B}">
      <dsp:nvSpPr>
        <dsp:cNvPr id="0" name=""/>
        <dsp:cNvSpPr/>
      </dsp:nvSpPr>
      <dsp:spPr>
        <a:xfrm>
          <a:off x="0" y="870079"/>
          <a:ext cx="871296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98AE1C-9EDB-4B6D-ABA8-D4BC571C84E5}">
      <dsp:nvSpPr>
        <dsp:cNvPr id="0" name=""/>
        <dsp:cNvSpPr/>
      </dsp:nvSpPr>
      <dsp:spPr>
        <a:xfrm>
          <a:off x="435648" y="609833"/>
          <a:ext cx="6807607" cy="4078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Статья 214.1. Запрет на работу в опасных условиях труда</a:t>
          </a:r>
        </a:p>
      </dsp:txBody>
      <dsp:txXfrm>
        <a:off x="455557" y="629742"/>
        <a:ext cx="6767789" cy="368027"/>
      </dsp:txXfrm>
    </dsp:sp>
    <dsp:sp modelId="{4C210A54-D2A3-42B2-AA04-2D39B127A534}">
      <dsp:nvSpPr>
        <dsp:cNvPr id="0" name=""/>
        <dsp:cNvSpPr/>
      </dsp:nvSpPr>
      <dsp:spPr>
        <a:xfrm>
          <a:off x="0" y="1323679"/>
          <a:ext cx="871296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FB7327-D2BD-491E-83BE-E0AD39C72746}">
      <dsp:nvSpPr>
        <dsp:cNvPr id="0" name=""/>
        <dsp:cNvSpPr/>
      </dsp:nvSpPr>
      <dsp:spPr>
        <a:xfrm>
          <a:off x="435648" y="1176079"/>
          <a:ext cx="6850179" cy="295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Статья 214.2 Права работодателя в области охраны труда</a:t>
          </a:r>
        </a:p>
      </dsp:txBody>
      <dsp:txXfrm>
        <a:off x="450058" y="1190489"/>
        <a:ext cx="6821359" cy="266380"/>
      </dsp:txXfrm>
    </dsp:sp>
    <dsp:sp modelId="{786911BF-8089-4A7B-850A-455F8AD79851}">
      <dsp:nvSpPr>
        <dsp:cNvPr id="0" name=""/>
        <dsp:cNvSpPr/>
      </dsp:nvSpPr>
      <dsp:spPr>
        <a:xfrm>
          <a:off x="0" y="1777279"/>
          <a:ext cx="871296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3DB2E2-B912-4E6B-96D8-36460BE6BACD}">
      <dsp:nvSpPr>
        <dsp:cNvPr id="0" name=""/>
        <dsp:cNvSpPr/>
      </dsp:nvSpPr>
      <dsp:spPr>
        <a:xfrm>
          <a:off x="435648" y="1629679"/>
          <a:ext cx="6807607" cy="295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Статья </a:t>
          </a:r>
          <a:r>
            <a:rPr lang="ru-RU" sz="1400" b="1" kern="1200" dirty="0" smtClean="0">
              <a:solidFill>
                <a:schemeClr val="bg1"/>
              </a:solidFill>
              <a:latin typeface="Arial Narrow" pitchFamily="34" charset="0"/>
            </a:rPr>
            <a:t>215. Обязанности работника в области охраны труда</a:t>
          </a:r>
          <a:endParaRPr lang="ru-RU" sz="14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450058" y="1644089"/>
        <a:ext cx="6778787" cy="266380"/>
      </dsp:txXfrm>
    </dsp:sp>
    <dsp:sp modelId="{B31763CB-303A-4606-AFFD-F3864996BED6}">
      <dsp:nvSpPr>
        <dsp:cNvPr id="0" name=""/>
        <dsp:cNvSpPr/>
      </dsp:nvSpPr>
      <dsp:spPr>
        <a:xfrm>
          <a:off x="0" y="2395863"/>
          <a:ext cx="871296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F8125B-14AC-4B02-86B4-DD759DE71ED2}">
      <dsp:nvSpPr>
        <dsp:cNvPr id="0" name=""/>
        <dsp:cNvSpPr/>
      </dsp:nvSpPr>
      <dsp:spPr>
        <a:xfrm>
          <a:off x="435648" y="2083279"/>
          <a:ext cx="6850179" cy="4601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Статья </a:t>
          </a:r>
          <a:r>
            <a:rPr lang="ru-RU" sz="1400" b="1" kern="1200" dirty="0" smtClean="0">
              <a:solidFill>
                <a:schemeClr val="bg1"/>
              </a:solidFill>
              <a:latin typeface="Arial Narrow" pitchFamily="34" charset="0"/>
            </a:rPr>
            <a:t>216. Права работника в области охраны труда</a:t>
          </a:r>
          <a:endParaRPr lang="ru-RU" sz="14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458112" y="2105743"/>
        <a:ext cx="6805251" cy="415256"/>
      </dsp:txXfrm>
    </dsp:sp>
    <dsp:sp modelId="{50BF58FE-44A9-4EB1-9C08-F8D5CA16EEAE}">
      <dsp:nvSpPr>
        <dsp:cNvPr id="0" name=""/>
        <dsp:cNvSpPr/>
      </dsp:nvSpPr>
      <dsp:spPr>
        <a:xfrm>
          <a:off x="0" y="2957866"/>
          <a:ext cx="871296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39C8AC-D558-43A7-A5C0-5D79ABB33FB1}">
      <dsp:nvSpPr>
        <dsp:cNvPr id="0" name=""/>
        <dsp:cNvSpPr/>
      </dsp:nvSpPr>
      <dsp:spPr>
        <a:xfrm>
          <a:off x="450669" y="2708405"/>
          <a:ext cx="6820171" cy="4036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Статья 215.2. Право работника на получение информации об условиях и охране труда</a:t>
          </a:r>
        </a:p>
      </dsp:txBody>
      <dsp:txXfrm>
        <a:off x="470371" y="2728107"/>
        <a:ext cx="6780767" cy="364199"/>
      </dsp:txXfrm>
    </dsp:sp>
    <dsp:sp modelId="{CA6A0E16-05AC-4117-B2A6-4386F0B3BB70}">
      <dsp:nvSpPr>
        <dsp:cNvPr id="0" name=""/>
        <dsp:cNvSpPr/>
      </dsp:nvSpPr>
      <dsp:spPr>
        <a:xfrm>
          <a:off x="0" y="3572719"/>
          <a:ext cx="871296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8D6256-58EE-4DA8-9C26-66B9EB5F6E73}">
      <dsp:nvSpPr>
        <dsp:cNvPr id="0" name=""/>
        <dsp:cNvSpPr/>
      </dsp:nvSpPr>
      <dsp:spPr>
        <a:xfrm>
          <a:off x="525784" y="3290089"/>
          <a:ext cx="6669951" cy="4564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Статья </a:t>
          </a:r>
          <a:r>
            <a:rPr lang="ru-RU" sz="1400" b="1" kern="1200" dirty="0" smtClean="0">
              <a:solidFill>
                <a:schemeClr val="bg1"/>
              </a:solidFill>
              <a:latin typeface="Arial Narrow" pitchFamily="34" charset="0"/>
            </a:rPr>
            <a:t>216.1. </a:t>
          </a:r>
          <a:r>
            <a:rPr lang="ru-RU" sz="1400" b="1" kern="1200" dirty="0" smtClean="0"/>
            <a:t>Гарантии права работников на труд в условиях, соответствующих требованиям охраны труда</a:t>
          </a:r>
          <a:endParaRPr lang="ru-RU" sz="14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548066" y="3312371"/>
        <a:ext cx="6625387" cy="411889"/>
      </dsp:txXfrm>
    </dsp:sp>
    <dsp:sp modelId="{6C738DE8-CDD2-436F-907C-2C550DCB0B9A}">
      <dsp:nvSpPr>
        <dsp:cNvPr id="0" name=""/>
        <dsp:cNvSpPr/>
      </dsp:nvSpPr>
      <dsp:spPr>
        <a:xfrm>
          <a:off x="0" y="4151387"/>
          <a:ext cx="871296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14D0C4-76DD-4D5A-8589-21D9256D95FA}">
      <dsp:nvSpPr>
        <dsp:cNvPr id="0" name=""/>
        <dsp:cNvSpPr/>
      </dsp:nvSpPr>
      <dsp:spPr>
        <a:xfrm>
          <a:off x="525784" y="3913769"/>
          <a:ext cx="6699958" cy="4202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Статья </a:t>
          </a:r>
          <a:r>
            <a:rPr lang="ru-RU" sz="1400" b="1" kern="1200" dirty="0" smtClean="0">
              <a:solidFill>
                <a:schemeClr val="bg1"/>
              </a:solidFill>
              <a:latin typeface="Arial Narrow" pitchFamily="34" charset="0"/>
            </a:rPr>
            <a:t>216.2.  </a:t>
          </a:r>
          <a:r>
            <a:rPr lang="ru-RU" sz="1400" b="1" kern="1200" dirty="0" smtClean="0"/>
            <a:t>Право работника на получение информации об условиях и охране труда</a:t>
          </a:r>
          <a:endParaRPr lang="ru-RU" sz="14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546300" y="3934285"/>
        <a:ext cx="6658926" cy="379235"/>
      </dsp:txXfrm>
    </dsp:sp>
    <dsp:sp modelId="{32C9B264-B1E7-4FE6-BFB9-797A21E4FA6A}">
      <dsp:nvSpPr>
        <dsp:cNvPr id="0" name=""/>
        <dsp:cNvSpPr/>
      </dsp:nvSpPr>
      <dsp:spPr>
        <a:xfrm>
          <a:off x="0" y="4842348"/>
          <a:ext cx="871296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A04FF8-7DD7-4697-83BC-B88C9CB3C443}">
      <dsp:nvSpPr>
        <dsp:cNvPr id="0" name=""/>
        <dsp:cNvSpPr/>
      </dsp:nvSpPr>
      <dsp:spPr>
        <a:xfrm>
          <a:off x="525784" y="4435991"/>
          <a:ext cx="6639821" cy="5325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Статья </a:t>
          </a:r>
          <a:r>
            <a:rPr lang="ru-RU" sz="1400" b="1" kern="1200" dirty="0" smtClean="0">
              <a:solidFill>
                <a:schemeClr val="bg1"/>
              </a:solidFill>
              <a:latin typeface="Arial Narrow" pitchFamily="34" charset="0"/>
            </a:rPr>
            <a:t>216.3.  </a:t>
          </a:r>
          <a:r>
            <a:rPr lang="ru-RU" sz="1400" b="1" kern="1200" dirty="0" smtClean="0"/>
            <a:t>Обеспечение права работников на санитарно-бытовое обслуживание</a:t>
          </a:r>
          <a:endParaRPr lang="ru-RU" sz="14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551781" y="4461988"/>
        <a:ext cx="6587827" cy="4805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6F214-51DF-40E3-BFFF-C4C56C480AAD}">
      <dsp:nvSpPr>
        <dsp:cNvPr id="0" name=""/>
        <dsp:cNvSpPr/>
      </dsp:nvSpPr>
      <dsp:spPr>
        <a:xfrm>
          <a:off x="1084064" y="1041"/>
          <a:ext cx="3321843" cy="1993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i="0" kern="1200" baseline="0" dirty="0">
              <a:solidFill>
                <a:schemeClr val="bg1"/>
              </a:solidFill>
              <a:latin typeface="Arial Narrow" pitchFamily="34" charset="0"/>
            </a:rPr>
            <a:t>систематическое выявление опасностей и профессиональных рисков, их регулярный анализ и оценку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0" kern="1200" baseline="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1084064" y="1041"/>
        <a:ext cx="3321843" cy="1993106"/>
      </dsp:txXfrm>
    </dsp:sp>
    <dsp:sp modelId="{07D6F565-CF53-435C-AC21-46C22E812A8C}">
      <dsp:nvSpPr>
        <dsp:cNvPr id="0" name=""/>
        <dsp:cNvSpPr/>
      </dsp:nvSpPr>
      <dsp:spPr>
        <a:xfrm>
          <a:off x="4738092" y="1041"/>
          <a:ext cx="3321843" cy="1993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разработка мер, направленных на обеспечение безопасных условий и охраны труда, оценку уровня профессиональных рисков перед вводом в эксплуатацию производственных объектов, вновь организованных рабочих мест;</a:t>
          </a:r>
          <a:endParaRPr lang="ru-RU" sz="1600" b="0" i="0" kern="1200" baseline="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4738092" y="1041"/>
        <a:ext cx="3321843" cy="1993106"/>
      </dsp:txXfrm>
    </dsp:sp>
    <dsp:sp modelId="{4BF190A6-E88E-4995-9B65-144B2663EA06}">
      <dsp:nvSpPr>
        <dsp:cNvPr id="0" name=""/>
        <dsp:cNvSpPr/>
      </dsp:nvSpPr>
      <dsp:spPr>
        <a:xfrm>
          <a:off x="1084064" y="2326332"/>
          <a:ext cx="3321843" cy="1993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разработку и утверждение локальных нормативных актов по охране труда с учетом мнения выборного органа первичной профсоюзной организации или иного уполномоченного работниками представительного органа</a:t>
          </a:r>
          <a:endParaRPr lang="ru-RU" sz="1600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1084064" y="2326332"/>
        <a:ext cx="3321843" cy="1993106"/>
      </dsp:txXfrm>
    </dsp:sp>
    <dsp:sp modelId="{08679229-AEEF-4783-A5FB-F6A1B71F7BCB}">
      <dsp:nvSpPr>
        <dsp:cNvPr id="0" name=""/>
        <dsp:cNvSpPr/>
      </dsp:nvSpPr>
      <dsp:spPr>
        <a:xfrm>
          <a:off x="4644216" y="2304248"/>
          <a:ext cx="3321843" cy="1993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  <a:latin typeface="Arial Narrow" pitchFamily="34" charset="0"/>
            </a:rPr>
            <a:t>Приказ Минтруда России от 29 октября 2021 года № 772н (зарегистрирован с Минюсте России 26 ноября 2021 года «Об утверждении основных требований к порядку разработки правил  и инструкций по охране труда, разрабатываемых работодателем» </a:t>
          </a:r>
          <a:endParaRPr lang="ru-RU" sz="1600" kern="1200" dirty="0">
            <a:solidFill>
              <a:srgbClr val="FF0000"/>
            </a:solidFill>
            <a:latin typeface="Arial Narrow" pitchFamily="34" charset="0"/>
          </a:endParaRPr>
        </a:p>
      </dsp:txBody>
      <dsp:txXfrm>
        <a:off x="4644216" y="2304248"/>
        <a:ext cx="3321843" cy="19931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E1541-C3C3-49BF-8E4B-019E84F9E16B}">
      <dsp:nvSpPr>
        <dsp:cNvPr id="0" name=""/>
        <dsp:cNvSpPr/>
      </dsp:nvSpPr>
      <dsp:spPr>
        <a:xfrm>
          <a:off x="0" y="293003"/>
          <a:ext cx="799288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698AE-03DC-4549-B3A0-A24EDA5C521D}">
      <dsp:nvSpPr>
        <dsp:cNvPr id="0" name=""/>
        <dsp:cNvSpPr/>
      </dsp:nvSpPr>
      <dsp:spPr>
        <a:xfrm>
          <a:off x="0" y="62260"/>
          <a:ext cx="6632114" cy="3973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Статья 217. Система управления охраной </a:t>
          </a:r>
          <a:r>
            <a:rPr lang="ru-RU" sz="1400" b="1" kern="1200" dirty="0" smtClean="0">
              <a:solidFill>
                <a:schemeClr val="bg1"/>
              </a:solidFill>
              <a:latin typeface="Arial Narrow" pitchFamily="34" charset="0"/>
            </a:rPr>
            <a:t>труда</a:t>
          </a:r>
          <a:endParaRPr lang="ru-RU" sz="14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19396" y="81656"/>
        <a:ext cx="6593322" cy="358535"/>
      </dsp:txXfrm>
    </dsp:sp>
    <dsp:sp modelId="{98B32B75-E3E4-446A-9D51-B82056FCB04B}">
      <dsp:nvSpPr>
        <dsp:cNvPr id="0" name=""/>
        <dsp:cNvSpPr/>
      </dsp:nvSpPr>
      <dsp:spPr>
        <a:xfrm>
          <a:off x="0" y="915873"/>
          <a:ext cx="799288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8AE1C-9EDB-4B6D-ABA8-D4BC571C84E5}">
      <dsp:nvSpPr>
        <dsp:cNvPr id="0" name=""/>
        <dsp:cNvSpPr/>
      </dsp:nvSpPr>
      <dsp:spPr>
        <a:xfrm>
          <a:off x="0" y="616721"/>
          <a:ext cx="6552105" cy="4486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Статья </a:t>
          </a:r>
          <a:r>
            <a:rPr lang="ru-RU" sz="1400" b="1" kern="1200" dirty="0" smtClean="0">
              <a:solidFill>
                <a:schemeClr val="bg1"/>
              </a:solidFill>
              <a:latin typeface="Arial Narrow" pitchFamily="34" charset="0"/>
            </a:rPr>
            <a:t>218.  </a:t>
          </a: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Профессиональные риски</a:t>
          </a:r>
        </a:p>
      </dsp:txBody>
      <dsp:txXfrm>
        <a:off x="21900" y="638621"/>
        <a:ext cx="6508305" cy="404829"/>
      </dsp:txXfrm>
    </dsp:sp>
    <dsp:sp modelId="{B31763CB-303A-4606-AFFD-F3864996BED6}">
      <dsp:nvSpPr>
        <dsp:cNvPr id="0" name=""/>
        <dsp:cNvSpPr/>
      </dsp:nvSpPr>
      <dsp:spPr>
        <a:xfrm>
          <a:off x="0" y="1461057"/>
          <a:ext cx="799288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8125B-14AC-4B02-86B4-DD759DE71ED2}">
      <dsp:nvSpPr>
        <dsp:cNvPr id="0" name=""/>
        <dsp:cNvSpPr/>
      </dsp:nvSpPr>
      <dsp:spPr>
        <a:xfrm>
          <a:off x="0" y="1250392"/>
          <a:ext cx="6511430" cy="3709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Статья </a:t>
          </a:r>
          <a:r>
            <a:rPr lang="ru-RU" sz="1400" b="1" kern="1200" dirty="0" smtClean="0">
              <a:solidFill>
                <a:schemeClr val="bg1"/>
              </a:solidFill>
              <a:latin typeface="Arial Narrow" pitchFamily="34" charset="0"/>
            </a:rPr>
            <a:t>219.  </a:t>
          </a: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Обучение по охране труда</a:t>
          </a:r>
        </a:p>
      </dsp:txBody>
      <dsp:txXfrm>
        <a:off x="18108" y="1268500"/>
        <a:ext cx="6475214" cy="334727"/>
      </dsp:txXfrm>
    </dsp:sp>
    <dsp:sp modelId="{50BF58FE-44A9-4EB1-9C08-F8D5CA16EEAE}">
      <dsp:nvSpPr>
        <dsp:cNvPr id="0" name=""/>
        <dsp:cNvSpPr/>
      </dsp:nvSpPr>
      <dsp:spPr>
        <a:xfrm>
          <a:off x="0" y="2264526"/>
          <a:ext cx="799288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9C8AC-D558-43A7-A5C0-5D79ABB33FB1}">
      <dsp:nvSpPr>
        <dsp:cNvPr id="0" name=""/>
        <dsp:cNvSpPr/>
      </dsp:nvSpPr>
      <dsp:spPr>
        <a:xfrm>
          <a:off x="0" y="1804853"/>
          <a:ext cx="6540971" cy="6292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Статья </a:t>
          </a:r>
          <a:r>
            <a:rPr lang="ru-RU" sz="1400" b="1" kern="1200" dirty="0" smtClean="0">
              <a:solidFill>
                <a:schemeClr val="bg1"/>
              </a:solidFill>
              <a:latin typeface="Arial Narrow" pitchFamily="34" charset="0"/>
            </a:rPr>
            <a:t>220. </a:t>
          </a: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Медицинские осмотры </a:t>
          </a:r>
          <a:r>
            <a:rPr lang="ru-RU" sz="1400" b="1" kern="1200" dirty="0" smtClean="0">
              <a:solidFill>
                <a:schemeClr val="bg1"/>
              </a:solidFill>
              <a:latin typeface="Arial Narrow" pitchFamily="34" charset="0"/>
            </a:rPr>
            <a:t>некоторых </a:t>
          </a: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категорий работников</a:t>
          </a:r>
        </a:p>
      </dsp:txBody>
      <dsp:txXfrm>
        <a:off x="30716" y="1835569"/>
        <a:ext cx="6479539" cy="567797"/>
      </dsp:txXfrm>
    </dsp:sp>
    <dsp:sp modelId="{CA6A0E16-05AC-4117-B2A6-4386F0B3BB70}">
      <dsp:nvSpPr>
        <dsp:cNvPr id="0" name=""/>
        <dsp:cNvSpPr/>
      </dsp:nvSpPr>
      <dsp:spPr>
        <a:xfrm>
          <a:off x="0" y="2815204"/>
          <a:ext cx="799288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D6256-58EE-4DA8-9C26-66B9EB5F6E73}">
      <dsp:nvSpPr>
        <dsp:cNvPr id="0" name=""/>
        <dsp:cNvSpPr/>
      </dsp:nvSpPr>
      <dsp:spPr>
        <a:xfrm>
          <a:off x="0" y="2596941"/>
          <a:ext cx="6575996" cy="3764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Статья </a:t>
          </a:r>
          <a:r>
            <a:rPr lang="ru-RU" sz="1400" b="1" kern="1200" dirty="0" smtClean="0">
              <a:solidFill>
                <a:schemeClr val="bg1"/>
              </a:solidFill>
              <a:latin typeface="Arial Narrow" pitchFamily="34" charset="0"/>
            </a:rPr>
            <a:t>221. Обеспечение работников средствами </a:t>
          </a: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индивидуальной защиты</a:t>
          </a:r>
        </a:p>
      </dsp:txBody>
      <dsp:txXfrm>
        <a:off x="18376" y="2615317"/>
        <a:ext cx="6539244" cy="339686"/>
      </dsp:txXfrm>
    </dsp:sp>
    <dsp:sp modelId="{32C9B264-B1E7-4FE6-BFB9-797A21E4FA6A}">
      <dsp:nvSpPr>
        <dsp:cNvPr id="0" name=""/>
        <dsp:cNvSpPr/>
      </dsp:nvSpPr>
      <dsp:spPr>
        <a:xfrm>
          <a:off x="0" y="3496475"/>
          <a:ext cx="799288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04FF8-7DD7-4697-83BC-B88C9CB3C443}">
      <dsp:nvSpPr>
        <dsp:cNvPr id="0" name=""/>
        <dsp:cNvSpPr/>
      </dsp:nvSpPr>
      <dsp:spPr>
        <a:xfrm>
          <a:off x="0" y="3072193"/>
          <a:ext cx="6582319" cy="5070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Статья </a:t>
          </a:r>
          <a:r>
            <a:rPr lang="ru-RU" sz="1400" b="1" kern="1200" dirty="0" smtClean="0">
              <a:solidFill>
                <a:schemeClr val="bg1"/>
              </a:solidFill>
              <a:latin typeface="Arial Narrow" pitchFamily="34" charset="0"/>
            </a:rPr>
            <a:t>222.  </a:t>
          </a: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Обеспечение работников молоком, другими равноценными пищевыми продуктами, лечебно-профилактическим питанием </a:t>
          </a:r>
        </a:p>
      </dsp:txBody>
      <dsp:txXfrm>
        <a:off x="24751" y="3096944"/>
        <a:ext cx="6532817" cy="457528"/>
      </dsp:txXfrm>
    </dsp:sp>
    <dsp:sp modelId="{A6839AB0-4145-4BD8-8127-A0F75CB21C0A}">
      <dsp:nvSpPr>
        <dsp:cNvPr id="0" name=""/>
        <dsp:cNvSpPr/>
      </dsp:nvSpPr>
      <dsp:spPr>
        <a:xfrm>
          <a:off x="0" y="3995435"/>
          <a:ext cx="799288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68470-657D-45DF-9B1B-ED9BD09A3CC7}">
      <dsp:nvSpPr>
        <dsp:cNvPr id="0" name=""/>
        <dsp:cNvSpPr/>
      </dsp:nvSpPr>
      <dsp:spPr>
        <a:xfrm>
          <a:off x="0" y="3785075"/>
          <a:ext cx="6542650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Статья </a:t>
          </a:r>
          <a:r>
            <a:rPr lang="ru-RU" sz="1400" b="1" kern="1200" dirty="0" smtClean="0">
              <a:solidFill>
                <a:schemeClr val="bg1"/>
              </a:solidFill>
              <a:latin typeface="Arial Narrow" pitchFamily="34" charset="0"/>
            </a:rPr>
            <a:t>223. </a:t>
          </a: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Служба охраны труда у работодателя</a:t>
          </a:r>
        </a:p>
      </dsp:txBody>
      <dsp:txXfrm>
        <a:off x="15852" y="3800927"/>
        <a:ext cx="6510946" cy="293016"/>
      </dsp:txXfrm>
    </dsp:sp>
    <dsp:sp modelId="{56EEAB5D-0DBE-435F-BB4A-9AA467CFB73E}">
      <dsp:nvSpPr>
        <dsp:cNvPr id="0" name=""/>
        <dsp:cNvSpPr/>
      </dsp:nvSpPr>
      <dsp:spPr>
        <a:xfrm>
          <a:off x="0" y="4494395"/>
          <a:ext cx="799288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FE55A-25F7-4C3A-BA17-6865F114A7FB}">
      <dsp:nvSpPr>
        <dsp:cNvPr id="0" name=""/>
        <dsp:cNvSpPr/>
      </dsp:nvSpPr>
      <dsp:spPr>
        <a:xfrm>
          <a:off x="0" y="4339540"/>
          <a:ext cx="6533362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Статья </a:t>
          </a:r>
          <a:r>
            <a:rPr lang="ru-RU" sz="1400" b="1" kern="1200" dirty="0" smtClean="0">
              <a:solidFill>
                <a:schemeClr val="bg1"/>
              </a:solidFill>
              <a:latin typeface="Arial Narrow" pitchFamily="34" charset="0"/>
            </a:rPr>
            <a:t>224. </a:t>
          </a: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Комитеты (комиссии) по охране труда</a:t>
          </a:r>
        </a:p>
      </dsp:txBody>
      <dsp:txXfrm>
        <a:off x="15852" y="4355392"/>
        <a:ext cx="6501658" cy="293016"/>
      </dsp:txXfrm>
    </dsp:sp>
    <dsp:sp modelId="{49C3C2B0-05BF-4996-A3EF-836AF105ED85}">
      <dsp:nvSpPr>
        <dsp:cNvPr id="0" name=""/>
        <dsp:cNvSpPr/>
      </dsp:nvSpPr>
      <dsp:spPr>
        <a:xfrm>
          <a:off x="0" y="4993355"/>
          <a:ext cx="799288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B3984-3C09-49DA-ADA4-DFAF8BB76A0E}">
      <dsp:nvSpPr>
        <dsp:cNvPr id="0" name=""/>
        <dsp:cNvSpPr/>
      </dsp:nvSpPr>
      <dsp:spPr>
        <a:xfrm>
          <a:off x="0" y="4814789"/>
          <a:ext cx="6533418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Статья </a:t>
          </a:r>
          <a:r>
            <a:rPr lang="ru-RU" sz="1400" b="1" kern="1200" dirty="0" smtClean="0">
              <a:solidFill>
                <a:schemeClr val="bg1"/>
              </a:solidFill>
              <a:latin typeface="Arial Narrow" pitchFamily="34" charset="0"/>
            </a:rPr>
            <a:t>225 </a:t>
          </a:r>
          <a:r>
            <a:rPr lang="ru-RU" sz="1400" b="1" kern="1200" dirty="0">
              <a:solidFill>
                <a:schemeClr val="bg1"/>
              </a:solidFill>
              <a:latin typeface="Arial Narrow" pitchFamily="34" charset="0"/>
            </a:rPr>
            <a:t>Финансирование мероприятий по улучшению и охране труда</a:t>
          </a:r>
        </a:p>
      </dsp:txBody>
      <dsp:txXfrm>
        <a:off x="15852" y="4830641"/>
        <a:ext cx="6501714" cy="2930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07B32-E68D-4C06-9CFB-B8126C09CD60}">
      <dsp:nvSpPr>
        <dsp:cNvPr id="0" name=""/>
        <dsp:cNvSpPr/>
      </dsp:nvSpPr>
      <dsp:spPr>
        <a:xfrm>
          <a:off x="0" y="0"/>
          <a:ext cx="6708985" cy="518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  <a:latin typeface="Arial Narrow" pitchFamily="34" charset="0"/>
            </a:rPr>
            <a:t>СПЕЦИАЛЬНАЯ ОЦЕНКА УСЛОВИЙ ТРУДА</a:t>
          </a:r>
        </a:p>
      </dsp:txBody>
      <dsp:txXfrm>
        <a:off x="15185" y="15185"/>
        <a:ext cx="6088869" cy="488087"/>
      </dsp:txXfrm>
    </dsp:sp>
    <dsp:sp modelId="{2390379F-17A6-4BDA-A702-79A1EF2C17D8}">
      <dsp:nvSpPr>
        <dsp:cNvPr id="0" name=""/>
        <dsp:cNvSpPr/>
      </dsp:nvSpPr>
      <dsp:spPr>
        <a:xfrm>
          <a:off x="500995" y="590465"/>
          <a:ext cx="6708985" cy="518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  <a:latin typeface="Arial Narrow" pitchFamily="34" charset="0"/>
            </a:rPr>
            <a:t>ПРОИЗВОДСТВЕННЫЙ КОНТРОЛЬ</a:t>
          </a:r>
        </a:p>
      </dsp:txBody>
      <dsp:txXfrm>
        <a:off x="516180" y="605650"/>
        <a:ext cx="5840622" cy="488087"/>
      </dsp:txXfrm>
    </dsp:sp>
    <dsp:sp modelId="{0A1054BC-8CE8-488D-8107-EA483730B04A}">
      <dsp:nvSpPr>
        <dsp:cNvPr id="0" name=""/>
        <dsp:cNvSpPr/>
      </dsp:nvSpPr>
      <dsp:spPr>
        <a:xfrm>
          <a:off x="1001991" y="1180931"/>
          <a:ext cx="6708985" cy="518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  <a:latin typeface="Arial Narrow" pitchFamily="34" charset="0"/>
            </a:rPr>
            <a:t>КОНТРОЛЬ РАБОТОДАТЕЛЯ ЗА СОСТОЯНИЕМ УСЛОВИЙ И ОХРАНЫ ТРУДА И СОБЛЮДЕНИЕМ ТРЕБОВАНИЙ ОХРАНЫ ТРУДА В СТРУКТУРНЫХ ПОДРАЗДЕЛЕНИЯХ И НА РАБОЧИХ МЕСТАХ</a:t>
          </a:r>
        </a:p>
      </dsp:txBody>
      <dsp:txXfrm>
        <a:off x="1017176" y="1196116"/>
        <a:ext cx="5840622" cy="488087"/>
      </dsp:txXfrm>
    </dsp:sp>
    <dsp:sp modelId="{292CB1BA-077C-4AFD-A5BE-71ECF3001C58}">
      <dsp:nvSpPr>
        <dsp:cNvPr id="0" name=""/>
        <dsp:cNvSpPr/>
      </dsp:nvSpPr>
      <dsp:spPr>
        <a:xfrm>
          <a:off x="1502986" y="1771396"/>
          <a:ext cx="6708985" cy="518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  <a:latin typeface="Arial Narrow" pitchFamily="34" charset="0"/>
            </a:rPr>
            <a:t>РАССЛЕДОВАНИЕ НЕСЧАСТНЫХ СЛУЧАЕВ НА ПРОИЗВОДСТВЕ, ПРОФЕССИОНАЛЬНЫХ ЗАБОЛЕВАНИЙ</a:t>
          </a:r>
        </a:p>
      </dsp:txBody>
      <dsp:txXfrm>
        <a:off x="1518171" y="1786581"/>
        <a:ext cx="5840622" cy="488087"/>
      </dsp:txXfrm>
    </dsp:sp>
    <dsp:sp modelId="{4FD492E2-17CE-4F1C-85C6-A69EEDB3578D}">
      <dsp:nvSpPr>
        <dsp:cNvPr id="0" name=""/>
        <dsp:cNvSpPr/>
      </dsp:nvSpPr>
      <dsp:spPr>
        <a:xfrm>
          <a:off x="2003982" y="2361862"/>
          <a:ext cx="6708985" cy="518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  <a:latin typeface="Arial Narrow" pitchFamily="34" charset="0"/>
            </a:rPr>
            <a:t>РАССМОТРЕНИЕ ОБСТОЯТЕЛЬСТВ И ПРИЧИН, ПРИВЕДШИХ К ВОЗНИКНОВЕНИЮ МИКРОПОВРЕЖДЕНИЙ (МИКРОТРАВМ)</a:t>
          </a:r>
        </a:p>
      </dsp:txBody>
      <dsp:txXfrm>
        <a:off x="2019167" y="2377047"/>
        <a:ext cx="5840622" cy="488087"/>
      </dsp:txXfrm>
    </dsp:sp>
    <dsp:sp modelId="{8932678F-5EBF-460A-8342-7DF858385C50}">
      <dsp:nvSpPr>
        <dsp:cNvPr id="0" name=""/>
        <dsp:cNvSpPr/>
      </dsp:nvSpPr>
      <dsp:spPr>
        <a:xfrm>
          <a:off x="6371987" y="378762"/>
          <a:ext cx="336997" cy="3369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6447811" y="378762"/>
        <a:ext cx="185349" cy="253590"/>
      </dsp:txXfrm>
    </dsp:sp>
    <dsp:sp modelId="{C383BC08-40B4-4B2F-8123-98C3940F0E39}">
      <dsp:nvSpPr>
        <dsp:cNvPr id="0" name=""/>
        <dsp:cNvSpPr/>
      </dsp:nvSpPr>
      <dsp:spPr>
        <a:xfrm>
          <a:off x="6872983" y="969227"/>
          <a:ext cx="336997" cy="3369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6948807" y="969227"/>
        <a:ext cx="185349" cy="253590"/>
      </dsp:txXfrm>
    </dsp:sp>
    <dsp:sp modelId="{F7984F99-2989-4AC8-B9E6-B1704C9B8CB5}">
      <dsp:nvSpPr>
        <dsp:cNvPr id="0" name=""/>
        <dsp:cNvSpPr/>
      </dsp:nvSpPr>
      <dsp:spPr>
        <a:xfrm>
          <a:off x="7373979" y="1551052"/>
          <a:ext cx="336997" cy="3369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7449803" y="1551052"/>
        <a:ext cx="185349" cy="253590"/>
      </dsp:txXfrm>
    </dsp:sp>
    <dsp:sp modelId="{2CE12A99-3D79-4107-B7A4-863C58ADA8C3}">
      <dsp:nvSpPr>
        <dsp:cNvPr id="0" name=""/>
        <dsp:cNvSpPr/>
      </dsp:nvSpPr>
      <dsp:spPr>
        <a:xfrm>
          <a:off x="7874974" y="2147278"/>
          <a:ext cx="336997" cy="3369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7950798" y="2147278"/>
        <a:ext cx="185349" cy="253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CE989-8553-445D-B0E7-3A35411952E9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4EA662-2D5A-4A52-9E7B-97129F7B4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915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52A806-38EE-4810-9BC1-8F9E63B3784B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3233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EA662-2D5A-4A52-9E7B-97129F7B47C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EA662-2D5A-4A52-9E7B-97129F7B47C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EA662-2D5A-4A52-9E7B-97129F7B47C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EA662-2D5A-4A52-9E7B-97129F7B47C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EA662-2D5A-4A52-9E7B-97129F7B47C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EA662-2D5A-4A52-9E7B-97129F7B47C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EA662-2D5A-4A52-9E7B-97129F7B47C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EA662-2D5A-4A52-9E7B-97129F7B47C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EA662-2D5A-4A52-9E7B-97129F7B47C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EA662-2D5A-4A52-9E7B-97129F7B47C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EA662-2D5A-4A52-9E7B-97129F7B47C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EA662-2D5A-4A52-9E7B-97129F7B47C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EA662-2D5A-4A52-9E7B-97129F7B47C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EA662-2D5A-4A52-9E7B-97129F7B47C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EA662-2D5A-4A52-9E7B-97129F7B47C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EA662-2D5A-4A52-9E7B-97129F7B47C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EA662-2D5A-4A52-9E7B-97129F7B47C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EA662-2D5A-4A52-9E7B-97129F7B47C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7F869C-2656-0146-8918-A8885CEC0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FD50FF8-7E78-9748-83DD-190321020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D76D88-6FED-7D48-8F72-8869319F5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AFBA3-C744-48BB-B0A1-D112BFA9A86E}" type="datetime1">
              <a:rPr lang="ru-RU" smtClean="0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ACC4F1-791C-E749-816E-538FB940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C402E3-C117-2141-BB1C-1DF4C24D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2A711-03D3-49ED-905B-1953CBB3BC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89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1D4820-54F2-1045-BA08-9FDD4B81E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2B0DBF8-6823-DD43-BF8D-4DB3EDF62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D4949B-FCD0-694E-8E6F-63192BFA0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8C5E4-A160-43E0-97D7-D0D5ACF66BA9}" type="datetime1">
              <a:rPr lang="ru-RU" smtClean="0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D4CF1D-95E4-C945-991E-C8CA6DD1E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1A46D9D-4909-D246-A4E8-8F866FF47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734AC-ECC7-40A8-A981-16AEAC1DDB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7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599DFD9-2EDB-7F44-A8F2-AC9D8D04DC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EAA1226-6BBD-2D4E-BEBB-220B9EA47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2130CC-539C-9D4F-8D32-358C93D50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DB26DA-83BD-4EB9-83F9-EF9729005E9A}" type="datetime1">
              <a:rPr lang="ru-RU" smtClean="0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35DC42-DA96-5D45-8B7B-8E189B49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9A2C79E-1B62-1642-8642-68DB8393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47D91-3643-437E-85D1-0523409D73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5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580BE1-2351-8A4E-B154-0D38A435E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0400D4-642A-1946-83E2-31A894FB3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262DBD-69C2-974E-9D2B-03802FF26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6D0634-01BA-4D38-A227-C1745C60B5E4}" type="datetime1">
              <a:rPr lang="ru-RU" smtClean="0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F2CF3A-9041-9A4E-A16E-3E1B150B7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8DF2B4-239D-4D45-B9A3-A1F12B28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A27C9-0334-4FF0-B272-94F77168DC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94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395742-5950-3140-A68D-E8A05B49C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12A74A6-4D36-D94F-B2E2-5DF563AFD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AD17FA-7403-E44B-8A92-9CF4FF340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8E2B55-7E5B-4065-A338-1DBC8CF0D520}" type="datetime1">
              <a:rPr lang="ru-RU" smtClean="0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67F8B1-D081-C646-AE71-7C0FF7CEA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58AA08-DF4B-8F42-BD84-1B7D87C0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DB919-3E2E-49BD-AC8D-BD91E162EC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27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0BC207-52C2-1A45-9FEC-B033A7B46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ADEF95-47AE-F747-8563-B6F0E073F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3678B8C-B405-5147-903C-F880442FD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91DB883-983F-8B49-A251-09CF102A4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080650-7061-4E6B-9BCB-05F2485C3120}" type="datetime1">
              <a:rPr lang="ru-RU" smtClean="0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8B93655-1CB8-8249-AB74-74A328E3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89E9BFE-459A-0F45-85BB-CC20AA72E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5FE40-5AC1-4276-AA40-01AF4554A5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35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679D14-0DA8-384B-8F08-D1D06252C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5439718-6B0E-B648-9063-E053AEFB7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026B3F4-B64D-8349-9560-D326F0081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DFE2073-0D95-BC4B-A597-4A2A8CBC2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71A04A0-4701-5041-ABC2-2C679E197E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5D48D70-8FC8-F443-9CE7-64556BD0C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44B693-9CA8-4D59-8A35-F45E825206FB}" type="datetime1">
              <a:rPr lang="ru-RU" smtClean="0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0EC5B66-0E9F-B044-9EC8-6A02C7BD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C6E5755-DDDD-D847-BEB2-EE18534A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D8920-07D8-41F5-A449-63AC261BA3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0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7B15FC-0BE4-5B4B-A7E7-CF4ACFFBE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4D6FBC2-0D0C-1F4A-B713-F2B2F8A8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F26A9-0E95-47DD-8774-7B22E2209A94}" type="datetime1">
              <a:rPr lang="ru-RU" smtClean="0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A9B18A4-2CA8-5D46-8C29-B45C2A75F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724453F-BDC8-3F4C-99DA-AB8D3FB1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95CE8-90BA-45B2-B447-D141EAAD51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09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2010486-5BF3-2D40-8AEC-D0F724040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CBAA65-DF44-41CA-942E-6BC96F942456}" type="datetime1">
              <a:rPr lang="ru-RU" smtClean="0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66469B7-E3B2-F74D-8764-3D11D1878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F04B8D5-8645-E347-B13A-A11CFF58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8FCB3-6316-4BBB-B2B3-DB942A8C1E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43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1147B0-BC69-2C44-9499-B1FF38DE6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CD32E4-3934-274F-A83C-12514D800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27ED207-9D8C-6640-823F-EBD35BAE9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7B2B950-DF4E-7343-BB2F-DEB7886D5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8F71DE-0658-4B1A-A46B-8B628ECA6014}" type="datetime1">
              <a:rPr lang="ru-RU" smtClean="0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F1CF3F3-54F3-0C44-B918-1E2093497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ECF4507-0196-924D-959F-790EB75C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44025-91D2-4808-AB2B-5643B162E5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71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1B4399-883D-C94B-8A4A-2BE2D2A5F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DFB648E-99E7-A641-92E7-1388F2B1F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7B3605-E365-E348-AC10-A7E8E563F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3641CB0-C411-1742-B3B5-7933FA5B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0DC38D-B25F-4747-88E3-2E1D5B55B7E8}" type="datetime1">
              <a:rPr lang="ru-RU" smtClean="0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158FD0D-6A4D-7741-8C23-6C9320F41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DA758F1-03DF-B241-91B6-D6FCC7C36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B36C9-B23F-47C4-849C-1749148A1D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74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E04301-6874-5A43-BF36-FE484235A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0195832-2BFE-3749-BBF1-7B956F890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2661A5-EB7A-CA49-94E8-ABBA08A14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8777B9-0907-450B-A29A-80FC23210D43}" type="datetime1">
              <a:rPr lang="ru-RU" smtClean="0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8FA32A-1CF1-EC42-9178-D9C514939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B4432C-E920-C244-92D1-ED46C56B5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4C1304-A0E4-4D6B-BD84-91962966A9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54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  <p:sldLayoutId id="2147484494" r:id="rId10"/>
    <p:sldLayoutId id="2147484495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infourok.ru/izmeneniya-v-razdel-x-ohrana-truda-trudovogo-kodeksa-rf-2021-5269864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visionzero.global/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mintrud.karelia.ru/content/&#1082;&#1086;&#1085;&#1094;&#1077;&#1087;&#1094;&#1080;&#1103;__&#1085;&#1091;&#1083;&#1077;&#1074;&#1086;&#1075;&#1086;_&#1090;&#1088;&#1072;&#1074;&#1084;&#1072;&#1090;&#1080;&#1079;&#1084;&#1072;___vision_zero_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erofeevaua\Pictures\ТК РФ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8161">
            <a:off x="414183" y="320342"/>
            <a:ext cx="2016455" cy="258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Прямоугольник 14"/>
          <p:cNvSpPr>
            <a:spLocks noChangeArrowheads="1"/>
          </p:cNvSpPr>
          <p:nvPr/>
        </p:nvSpPr>
        <p:spPr bwMode="auto">
          <a:xfrm>
            <a:off x="899592" y="3140968"/>
            <a:ext cx="73437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chemeClr val="tx2"/>
                </a:solidFill>
                <a:latin typeface="Arial Narrow" pitchFamily="34" charset="0"/>
              </a:rPr>
              <a:t>ФЕДЕРАЛЬНЫЙ ЗАКОН </a:t>
            </a:r>
            <a:endParaRPr lang="ru-RU" altLang="ru-RU" sz="24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 eaLnBrk="1" hangingPunct="1"/>
            <a:r>
              <a:rPr lang="ru-RU" altLang="ru-RU" sz="2400" b="1" dirty="0">
                <a:solidFill>
                  <a:schemeClr val="tx2"/>
                </a:solidFill>
                <a:latin typeface="Arial Narrow" pitchFamily="34" charset="0"/>
              </a:rPr>
              <a:t>«О ВНЕСЕНИИ ИЗМЕНЕНИЙ В ТРУДОВОЙ КОДЕКС РОССИЙСКОЙ ФЕДЕРАЦИИ»</a:t>
            </a:r>
          </a:p>
          <a:p>
            <a:pPr algn="ctr" eaLnBrk="1" hangingPunct="1"/>
            <a:r>
              <a:rPr lang="ru-RU" altLang="ru-RU" sz="1600" b="1" dirty="0">
                <a:solidFill>
                  <a:schemeClr val="tx2"/>
                </a:solidFill>
                <a:latin typeface="Arial Narrow" pitchFamily="34" charset="0"/>
              </a:rPr>
              <a:t>(в части совершенствования механизмов профилактики производственного травматизма и профессиональной заболеваемости, соблюдения трудового законодательства и иных нормативных правовых актов, содержащих нормы трудового права</a:t>
            </a:r>
            <a:r>
              <a:rPr lang="ru-RU" altLang="ru-RU" sz="1600" b="1" dirty="0" smtClean="0">
                <a:solidFill>
                  <a:schemeClr val="tx2"/>
                </a:solidFill>
                <a:latin typeface="Arial Narrow" pitchFamily="34" charset="0"/>
              </a:rPr>
              <a:t>)</a:t>
            </a:r>
          </a:p>
          <a:p>
            <a:pPr algn="ctr" eaLnBrk="1" hangingPunct="1"/>
            <a:endParaRPr lang="ru-RU" altLang="ru-RU" sz="16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 eaLnBrk="1" hangingPunct="1"/>
            <a:endParaRPr lang="ru-RU" altLang="ru-RU" sz="16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 eaLnBrk="1" hangingPunct="1"/>
            <a:r>
              <a:rPr lang="ru-RU" altLang="ru-RU" sz="1600" b="1" dirty="0" smtClean="0">
                <a:solidFill>
                  <a:schemeClr val="tx2"/>
                </a:solidFill>
                <a:latin typeface="Arial Narrow" pitchFamily="34" charset="0"/>
              </a:rPr>
              <a:t>Взято с сайта: </a:t>
            </a:r>
            <a:r>
              <a:rPr lang="en-US" altLang="ru-RU" sz="1600" b="1" dirty="0" smtClean="0">
                <a:solidFill>
                  <a:schemeClr val="tx2"/>
                </a:solidFill>
                <a:latin typeface="Arial Narrow" pitchFamily="34" charset="0"/>
                <a:hlinkClick r:id="rId4"/>
              </a:rPr>
              <a:t>https</a:t>
            </a:r>
            <a:r>
              <a:rPr lang="en-US" altLang="ru-RU" sz="1600" b="1" dirty="0">
                <a:solidFill>
                  <a:schemeClr val="tx2"/>
                </a:solidFill>
                <a:latin typeface="Arial Narrow" pitchFamily="34" charset="0"/>
                <a:hlinkClick r:id="rId4"/>
              </a:rPr>
              <a:t>://</a:t>
            </a:r>
            <a:r>
              <a:rPr lang="en-US" altLang="ru-RU" sz="1600" b="1" dirty="0" smtClean="0">
                <a:solidFill>
                  <a:schemeClr val="tx2"/>
                </a:solidFill>
                <a:latin typeface="Arial Narrow" pitchFamily="34" charset="0"/>
                <a:hlinkClick r:id="rId4"/>
              </a:rPr>
              <a:t>infourok.ru/izmeneniya-v-razdel-x-ohrana-truda-trudovogo-kodeksa-rf-2021-5269864.html</a:t>
            </a:r>
            <a:r>
              <a:rPr lang="ru-RU" altLang="ru-RU" sz="16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ru-RU" altLang="ru-RU" sz="16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14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0"/>
            <a:ext cx="18002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93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5"/>
          <p:cNvSpPr txBox="1">
            <a:spLocks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F99454DB-2FFC-4CF4-AE46-D50062CF9F75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10</a:t>
            </a:fld>
            <a:endParaRPr lang="ru-RU" altLang="ru-RU" sz="2000" b="1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5650" y="115888"/>
            <a:ext cx="7772400" cy="576262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ВНЕСЕНИЕ ИЗМЕНЕНИЙ В ТРУДОВОЙ КОДЕКС РОССИЙСКОЙ ФЕДЕРАЦИИ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750" y="1052513"/>
            <a:ext cx="8208963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Статья 214 Обязанности работодателя в области охраны труда   </a:t>
            </a: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465462362"/>
              </p:ext>
            </p:extLst>
          </p:nvPr>
        </p:nvGraphicFramePr>
        <p:xfrm>
          <a:off x="0" y="1844824"/>
          <a:ext cx="9144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16913" y="1125538"/>
            <a:ext cx="720725" cy="2159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Arial Narrow" pitchFamily="34" charset="0"/>
              </a:rPr>
              <a:t>НОВОЕ 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850" y="620713"/>
            <a:ext cx="8569325" cy="28733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Х Раздел «Охрана труда» (новая структура и редакция)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5"/>
          <p:cNvSpPr txBox="1">
            <a:spLocks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EDDE3D7D-8E90-44C6-8C9A-C77AC88E83CF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11</a:t>
            </a:fld>
            <a:endParaRPr lang="ru-RU" altLang="ru-RU" sz="2000" b="1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5650" y="115888"/>
            <a:ext cx="7772400" cy="576262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ВНЕСЕНИЕ ИЗМЕНЕНИЙ В ТРУДОВОЙ КОДЕКС РОССИЙСКОЙ ФЕДЕРАЦИИ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750" y="1052513"/>
            <a:ext cx="8208963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Статья 214. Обязанности работодателя в области охраны труда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19474" y="1773238"/>
            <a:ext cx="5184775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Работодатель </a:t>
            </a:r>
            <a:r>
              <a:rPr lang="ru-RU" sz="1400" b="1" dirty="0">
                <a:solidFill>
                  <a:srgbClr val="002060"/>
                </a:solidFill>
              </a:rPr>
              <a:t>обязан создать безопасные условия труда исходя из комплексной оценки технического и организационного уровня рабочего места, а также исходя из оценки факторов производственной среды и трудового процесса, которые могут привести к нанесению вреда здоровью работников.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3850" y="3717032"/>
            <a:ext cx="84963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При производстве работ (оказании услуг) на территории, находящейся под контролем другого работодателя (иного лица), работодатель, осуществляющий производство работ (оказание услуг), обязан перед началом производства работ (оказания услуг) согласовать с другим работодателем (иным лицом) мероприятия по предотвращению случаев повреждения здоровья работников, в том числе работников сторонних организаций, производящих работы (оказывающих услуги) на данной территории. </a:t>
            </a:r>
            <a:endParaRPr lang="ru-RU" sz="1600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8313" y="1773238"/>
            <a:ext cx="2374900" cy="14398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Narrow" pitchFamily="34" charset="0"/>
              </a:rPr>
              <a:t>Обязанности по обеспечению безопасных условий и охраны труда возлагаются на работодателя</a:t>
            </a:r>
            <a:endParaRPr lang="ru-RU" sz="1600" b="1" dirty="0"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388" y="3501231"/>
            <a:ext cx="1368425" cy="2873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 Narrow" pitchFamily="34" charset="0"/>
              </a:rPr>
              <a:t>НОВОЕ!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2843213" y="2060575"/>
            <a:ext cx="576262" cy="50482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137380" y="5578005"/>
            <a:ext cx="7200900" cy="7381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Порядок и сроки информирования, а также примерный перечень мероприятий,  исключающих возможность повреждения здоровья работников сторонних организаций, утверждаются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Минтрудом России с учетом мнения РТК</a:t>
            </a:r>
            <a:endParaRPr lang="ru-RU" b="1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51725" y="1557338"/>
            <a:ext cx="1368425" cy="28733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 Narrow" pitchFamily="34" charset="0"/>
              </a:rPr>
              <a:t>НОВОЕ!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3850" y="620713"/>
            <a:ext cx="8569325" cy="28733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Х Раздел «Охрана труда» (новая структура и редакция)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4284662" y="5291270"/>
            <a:ext cx="647700" cy="287337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7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95288" y="1484313"/>
            <a:ext cx="8424862" cy="64928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Arial Narrow" pitchFamily="34" charset="0"/>
              </a:rPr>
              <a:t>Работа в опасных условиях труда </a:t>
            </a:r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ЗАПРЕЩЕНА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101013" y="1844675"/>
            <a:ext cx="863600" cy="50482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НОВОЕ!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395288" y="2133600"/>
            <a:ext cx="8424862" cy="1511300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Работодатель </a:t>
            </a: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обязан приостановить работы 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на рабочих местах, если по результатам спецоценки на этих рабочих местах условия труда будут отнесены к </a:t>
            </a: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4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опасному классу 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условий труда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35713" y="3292475"/>
            <a:ext cx="2700337" cy="936625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Arial Narrow" pitchFamily="34" charset="0"/>
              </a:rPr>
              <a:t>Исключение – работа по устранению чрезвычайных ситуаций, отдельные виды деятельности по перечню устанавливаемому Правительством Российской Федерации </a:t>
            </a:r>
          </a:p>
        </p:txBody>
      </p:sp>
      <p:sp>
        <p:nvSpPr>
          <p:cNvPr id="23562" name="Номер слайда 5"/>
          <p:cNvSpPr txBox="1">
            <a:spLocks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429CCB94-D781-4814-AC64-78F836330614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12</a:t>
            </a:fld>
            <a:endParaRPr lang="ru-RU" altLang="ru-RU" sz="2000" b="1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755650" y="115888"/>
            <a:ext cx="7772400" cy="576262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ВНЕСЕНИЕ ИЗМЕНЕНИЙ В ТРУДОВОЙ КОДЕКС РОССИЙСКОЙ ФЕДЕРАЦИИ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9750" y="908050"/>
            <a:ext cx="8208963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 Narrow" pitchFamily="34" charset="0"/>
              </a:rPr>
              <a:t>Статья 214.1 Запрет на работу в опасных условиях труда 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9750" y="4221163"/>
            <a:ext cx="2087563" cy="863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Narrow" pitchFamily="34" charset="0"/>
              </a:rPr>
              <a:t>Направляется в  территориальный орган </a:t>
            </a:r>
            <a:r>
              <a:rPr lang="ru-RU" sz="1600" dirty="0" err="1">
                <a:latin typeface="Arial Narrow" pitchFamily="34" charset="0"/>
              </a:rPr>
              <a:t>Роструда</a:t>
            </a:r>
            <a:r>
              <a:rPr lang="ru-RU" sz="1600" dirty="0">
                <a:latin typeface="Arial Narrow" pitchFamily="34" charset="0"/>
              </a:rPr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48038" y="4221163"/>
            <a:ext cx="2663825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План мероприятий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(с учетом мнения профсоюза)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03575" y="5445125"/>
            <a:ext cx="2881313" cy="863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Narrow" pitchFamily="34" charset="0"/>
              </a:rPr>
              <a:t>Устранение оснований, послуживших установлению 4 класса условий труда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732588" y="5589588"/>
            <a:ext cx="2016125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Narrow" pitchFamily="34" charset="0"/>
              </a:rPr>
              <a:t>Возобновление деятельности</a:t>
            </a:r>
          </a:p>
        </p:txBody>
      </p:sp>
      <p:cxnSp>
        <p:nvCxnSpPr>
          <p:cNvPr id="25" name="Прямая со стрелкой 24"/>
          <p:cNvCxnSpPr>
            <a:stCxn id="21" idx="1"/>
            <a:endCxn id="0" idx="3"/>
          </p:cNvCxnSpPr>
          <p:nvPr/>
        </p:nvCxnSpPr>
        <p:spPr>
          <a:xfrm flipH="1">
            <a:off x="2627313" y="4652963"/>
            <a:ext cx="72072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716463" y="5084763"/>
            <a:ext cx="0" cy="36036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667625" y="5229225"/>
            <a:ext cx="0" cy="36036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39750" y="5373688"/>
            <a:ext cx="2087563" cy="86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 Narrow" pitchFamily="34" charset="0"/>
              </a:rPr>
              <a:t>Используется при планировании надзорных мероприятий</a:t>
            </a:r>
          </a:p>
        </p:txBody>
      </p:sp>
      <p:cxnSp>
        <p:nvCxnSpPr>
          <p:cNvPr id="31" name="Прямая со стрелкой 30"/>
          <p:cNvCxnSpPr>
            <a:stCxn id="0" idx="2"/>
            <a:endCxn id="26" idx="0"/>
          </p:cNvCxnSpPr>
          <p:nvPr/>
        </p:nvCxnSpPr>
        <p:spPr>
          <a:xfrm>
            <a:off x="1584325" y="5084763"/>
            <a:ext cx="0" cy="2889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6804025" y="4365625"/>
            <a:ext cx="1765300" cy="86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 Narrow" pitchFamily="34" charset="0"/>
              </a:rPr>
              <a:t>Внеплановая специальная оценка условий труда</a:t>
            </a:r>
          </a:p>
        </p:txBody>
      </p:sp>
      <p:cxnSp>
        <p:nvCxnSpPr>
          <p:cNvPr id="43" name="Соединительная линия уступом 42"/>
          <p:cNvCxnSpPr>
            <a:stCxn id="0" idx="3"/>
            <a:endCxn id="35" idx="1"/>
          </p:cNvCxnSpPr>
          <p:nvPr/>
        </p:nvCxnSpPr>
        <p:spPr>
          <a:xfrm flipV="1">
            <a:off x="6084888" y="4797425"/>
            <a:ext cx="719137" cy="1079500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23850" y="620713"/>
            <a:ext cx="8569325" cy="28733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Х Раздел «Охрана труда» (новая структура и редакция)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5"/>
          <p:cNvSpPr txBox="1">
            <a:spLocks/>
          </p:cNvSpPr>
          <p:nvPr/>
        </p:nvSpPr>
        <p:spPr bwMode="auto">
          <a:xfrm>
            <a:off x="6804025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267A22D7-D80A-4B9E-BD90-0C002AB3A93C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13</a:t>
            </a:fld>
            <a:endParaRPr lang="ru-RU" altLang="ru-RU" sz="2000" b="1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5650" y="115888"/>
            <a:ext cx="7772400" cy="576262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ВНЕСЕНИЕ ИЗМЕНЕНИЙ В ТРУДОВОЙ КОДЕКС РОССИЙСКОЙ ФЕДЕРАЦИИ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750" y="981075"/>
            <a:ext cx="8208963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Статья </a:t>
            </a:r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214.2 Права работодателя в </a:t>
            </a: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области охраны труда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172450" y="981075"/>
            <a:ext cx="720725" cy="36036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Arial Narrow" pitchFamily="34" charset="0"/>
              </a:rPr>
              <a:t>НОВОЕ 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3850" y="620713"/>
            <a:ext cx="8569325" cy="28733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Х Раздел «Охрана труда» (новая структура и редакция)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849" y="1691561"/>
            <a:ext cx="861377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Работодатель имеет право: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b="1" dirty="0"/>
              <a:t>использовать в целях контроля за безопасностью производства работ приборы, устройства, оборудование и (или) комплексы (системы) приборов, устройств, оборудования, обеспечивающих дистанционную видео-, аудио- или иную фиксацию процессов производства работ, обеспечивать хранение полученной информации;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b="1" dirty="0"/>
              <a:t>вести электронный документооборот в области охраны труда;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b="1" dirty="0"/>
              <a:t>предоставлять дистанционный доступ к наблюдению за безопасным производством работ, а также к базам электронных документов работодателя в области охраны труда федеральному органу исполнительной власти, уполномоченному на осуществление федерального государственного контроля (надзора) за соблюдением трудового законодательства и иных нормативных правовых актов, содержащих нормы трудового права, и его территориальным органам (государственным инспекциям труда в субъектах Российской Федерации).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4797152"/>
            <a:ext cx="410413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Статья 22 (Основные права и обязанности работодателя)  дополнена абзацем:</a:t>
            </a:r>
            <a:r>
              <a:rPr lang="ru-RU" sz="1400" dirty="0" smtClean="0"/>
              <a:t> проводить   </a:t>
            </a:r>
            <a:r>
              <a:rPr lang="ru-RU" sz="1400" dirty="0"/>
              <a:t>самостоятельно   оценку  соблюдения  требований  трудового</a:t>
            </a:r>
          </a:p>
          <a:p>
            <a:r>
              <a:rPr lang="ru-RU" sz="1400" dirty="0"/>
              <a:t> законодательства  и  иных  нормативных  правовых  актов, содержащих нормы</a:t>
            </a:r>
          </a:p>
          <a:p>
            <a:r>
              <a:rPr lang="ru-RU" sz="1400" dirty="0"/>
              <a:t> трудового права (</a:t>
            </a:r>
            <a:r>
              <a:rPr lang="ru-RU" sz="1400" dirty="0" err="1"/>
              <a:t>самообследование</a:t>
            </a:r>
            <a:r>
              <a:rPr lang="ru-RU" sz="1400" dirty="0"/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18025" y="447398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b="1" dirty="0" smtClean="0"/>
              <a:t>Статья 76 (Отстранение от работы) дополнена абзацем:</a:t>
            </a:r>
            <a:r>
              <a:rPr lang="ru-RU" sz="1400" dirty="0" smtClean="0"/>
              <a:t> работодатель обязан отстранить работника не   </a:t>
            </a:r>
            <a:r>
              <a:rPr lang="ru-RU" sz="1400" dirty="0"/>
              <a:t>применяющего   выданные  ему  в  установленном  порядке  средства</a:t>
            </a:r>
          </a:p>
          <a:p>
            <a:pPr algn="just"/>
            <a:r>
              <a:rPr lang="ru-RU" sz="1400" dirty="0"/>
              <a:t> индивидуальной  защиты,  применение  которых  является  обязательным  при</a:t>
            </a:r>
          </a:p>
          <a:p>
            <a:pPr algn="just"/>
            <a:r>
              <a:rPr lang="ru-RU" sz="1400" dirty="0"/>
              <a:t> выполнении  работ с вредными и (или) опасными условиями труда, а также на</a:t>
            </a:r>
          </a:p>
          <a:p>
            <a:pPr algn="just"/>
            <a:r>
              <a:rPr lang="ru-RU" sz="1400" dirty="0"/>
              <a:t> работах, выполняемых в особых температурных </a:t>
            </a:r>
            <a:r>
              <a:rPr lang="ru-RU" sz="1400" dirty="0" smtClean="0"/>
              <a:t>условиях.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1375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8313" y="1628775"/>
            <a:ext cx="8424862" cy="12239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Arial Narrow" pitchFamily="34" charset="0"/>
              </a:rPr>
              <a:t>Устанавливается ПРАВО каждого работника на получение информации: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2"/>
                </a:solidFill>
                <a:latin typeface="Arial Narrow" pitchFamily="34" charset="0"/>
              </a:rPr>
              <a:t> об условиях труда на его рабочем месте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2"/>
                </a:solidFill>
                <a:latin typeface="Arial Narrow" pitchFamily="34" charset="0"/>
              </a:rPr>
              <a:t> о существующем профессиональном риске и его уровне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2"/>
                </a:solidFill>
                <a:latin typeface="Arial Narrow" pitchFamily="34" charset="0"/>
              </a:rPr>
              <a:t> о мерах по защите от воздействия вредных и (или) опасных производственных факторов</a:t>
            </a:r>
          </a:p>
        </p:txBody>
      </p:sp>
      <p:sp>
        <p:nvSpPr>
          <p:cNvPr id="24581" name="Номер слайда 5"/>
          <p:cNvSpPr txBox="1">
            <a:spLocks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2656118-41E6-4804-8658-524A175851A7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14</a:t>
            </a:fld>
            <a:endParaRPr lang="ru-RU" altLang="ru-RU" sz="2000" b="1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755650" y="115888"/>
            <a:ext cx="7772400" cy="576262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ВНЕСЕНИЕ ИЗМЕНЕНИЙ В ТРУДОВОЙ КОДЕКС РОССИЙСКОЙ ФЕДЕРАЦИИ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3850" y="620713"/>
            <a:ext cx="8569325" cy="215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Новая редакция Х раздела «Охрана труда»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9750" y="981075"/>
            <a:ext cx="8208963" cy="50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Статья </a:t>
            </a:r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216.2</a:t>
            </a: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. Право работника на получение информации об условиях и охране труда 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3850" y="3429000"/>
            <a:ext cx="2087563" cy="10080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Narrow" pitchFamily="34" charset="0"/>
              </a:rPr>
              <a:t>Информация должна быть актуальной и достоверной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367631" y="5084054"/>
            <a:ext cx="6481763" cy="865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 Narrow" pitchFamily="34" charset="0"/>
              </a:rPr>
              <a:t>Формы (способы) и требования  к размещению информационных  материалов  устанавливаются Минтрудом России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843213" y="3429000"/>
            <a:ext cx="3384550" cy="1223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Narrow" pitchFamily="34" charset="0"/>
              </a:rPr>
              <a:t>Если установлен 4 класс условий труда (опасные), необходимо </a:t>
            </a:r>
            <a:r>
              <a:rPr lang="ru-RU" sz="1600" b="1" dirty="0">
                <a:latin typeface="Arial Narrow" pitchFamily="34" charset="0"/>
              </a:rPr>
              <a:t>незамедлительно проинформировать об этом работника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659563" y="3500438"/>
            <a:ext cx="2089150" cy="936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Narrow" pitchFamily="34" charset="0"/>
              </a:rPr>
              <a:t>Обязанность работодателя</a:t>
            </a:r>
          </a:p>
        </p:txBody>
      </p:sp>
      <p:sp>
        <p:nvSpPr>
          <p:cNvPr id="30" name="Стрелка вправо 29"/>
          <p:cNvSpPr/>
          <p:nvPr/>
        </p:nvSpPr>
        <p:spPr>
          <a:xfrm rot="18971810">
            <a:off x="1317625" y="2884488"/>
            <a:ext cx="47307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3441587">
            <a:off x="7388225" y="2965450"/>
            <a:ext cx="496888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4284663" y="2997200"/>
            <a:ext cx="431800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7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95288" y="765175"/>
            <a:ext cx="8424862" cy="3603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Arial Narrow" pitchFamily="34" charset="0"/>
              </a:rPr>
              <a:t>Глава 36. УПРАВЛЕНИЕ ОХРАНОЙ </a:t>
            </a:r>
            <a:r>
              <a:rPr lang="ru-RU" sz="1600" b="1" dirty="0" smtClean="0">
                <a:solidFill>
                  <a:schemeClr val="tx2"/>
                </a:solidFill>
                <a:latin typeface="Arial Narrow" pitchFamily="34" charset="0"/>
              </a:rPr>
              <a:t>ТРУДА</a:t>
            </a:r>
            <a:endParaRPr lang="ru-RU" sz="16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6627" name="Номер слайда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6647CA90-6B8D-4FE8-AE4B-FEFF8F76C6CA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15</a:t>
            </a:fld>
            <a:endParaRPr lang="ru-RU" altLang="ru-RU" sz="2000" b="1">
              <a:solidFill>
                <a:srgbClr val="595959"/>
              </a:solidFill>
              <a:latin typeface="Arial Narrow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625483782"/>
              </p:ext>
            </p:extLst>
          </p:nvPr>
        </p:nvGraphicFramePr>
        <p:xfrm>
          <a:off x="611560" y="1196752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5650" y="0"/>
            <a:ext cx="7772400" cy="576263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ВНЕСЕНИЕ ИЗМЕНЕНИЙ В ТРУДОВОЙ КОДЕКС РОССИЙСКОЙ ФЕДЕРАЦИИ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850" y="476250"/>
            <a:ext cx="8569325" cy="2889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Х Раздел «Охрана труда» (новая структура и редакция)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19925" y="1773238"/>
            <a:ext cx="865188" cy="36036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Arial Narrow" pitchFamily="34" charset="0"/>
              </a:rPr>
              <a:t>НОВОЕ 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19925" y="1196975"/>
            <a:ext cx="865188" cy="36036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Arial Narrow" pitchFamily="34" charset="0"/>
              </a:rPr>
              <a:t>НОВОЕ !</a:t>
            </a:r>
          </a:p>
        </p:txBody>
      </p:sp>
    </p:spTree>
    <p:extLst>
      <p:ext uri="{BB962C8B-B14F-4D97-AF65-F5344CB8AC3E}">
        <p14:creationId xmlns:p14="http://schemas.microsoft.com/office/powerpoint/2010/main" val="24660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 txBox="1">
            <a:spLocks/>
          </p:cNvSpPr>
          <p:nvPr/>
        </p:nvSpPr>
        <p:spPr bwMode="auto">
          <a:xfrm>
            <a:off x="403226" y="164637"/>
            <a:ext cx="6761063" cy="5760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Концепция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Vision zero (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«нулевой травматизм»)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52536" y="686501"/>
            <a:ext cx="7685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rgbClr val="2A09B7"/>
                </a:solidFill>
              </a:rPr>
              <a:t>Как присоединиться к концепции:</a:t>
            </a:r>
            <a:endParaRPr lang="ru-RU" b="1" dirty="0">
              <a:solidFill>
                <a:srgbClr val="2A09B7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9759" y="1207035"/>
            <a:ext cx="7223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Зайдите на сайт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Vision zero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ссылке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b="1" dirty="0" smtClean="0">
                <a:solidFill>
                  <a:srgbClr val="2A09B7"/>
                </a:solidFill>
                <a:hlinkClick r:id="rId2"/>
              </a:rPr>
              <a:t>http</a:t>
            </a:r>
            <a:r>
              <a:rPr lang="en-US" b="1" dirty="0">
                <a:solidFill>
                  <a:srgbClr val="2A09B7"/>
                </a:solidFill>
                <a:hlinkClick r:id="rId2"/>
              </a:rPr>
              <a:t>://</a:t>
            </a:r>
            <a:r>
              <a:rPr lang="en-US" b="1" dirty="0" smtClean="0">
                <a:solidFill>
                  <a:srgbClr val="2A09B7"/>
                </a:solidFill>
                <a:hlinkClick r:id="rId2"/>
              </a:rPr>
              <a:t>visionzero.global/ru</a:t>
            </a:r>
            <a:r>
              <a:rPr lang="ru-RU" b="1" dirty="0" smtClean="0">
                <a:solidFill>
                  <a:srgbClr val="2A09B7"/>
                </a:solidFill>
              </a:rPr>
              <a:t> </a:t>
            </a:r>
            <a:endParaRPr lang="ru-RU" b="1" dirty="0">
              <a:solidFill>
                <a:srgbClr val="2A09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1" y="1714105"/>
            <a:ext cx="4025886" cy="3221099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504065" y="1809292"/>
            <a:ext cx="648072" cy="364625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4033862" y="1857954"/>
            <a:ext cx="682154" cy="13364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139952" y="1800679"/>
            <a:ext cx="385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«Раскройте» информацию на сайте нажатием на клавишу и выберите раздел «Присоединяйтесь к нам»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68960"/>
            <a:ext cx="4320479" cy="3134652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>
            <a:off x="6917060" y="2636912"/>
            <a:ext cx="663839" cy="22607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7004835" y="4897690"/>
            <a:ext cx="1152128" cy="33384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0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" y="1223077"/>
            <a:ext cx="4413472" cy="3834996"/>
          </a:xfrm>
          <a:prstGeom prst="rect">
            <a:avLst/>
          </a:prstGeom>
        </p:spPr>
      </p:pic>
      <p:sp>
        <p:nvSpPr>
          <p:cNvPr id="6" name="Текст 2"/>
          <p:cNvSpPr txBox="1">
            <a:spLocks/>
          </p:cNvSpPr>
          <p:nvPr/>
        </p:nvSpPr>
        <p:spPr bwMode="auto">
          <a:xfrm>
            <a:off x="403226" y="164637"/>
            <a:ext cx="6761063" cy="5760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Концепция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Vision zero (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«нулевой травматизм»)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1487865"/>
            <a:ext cx="488932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Заполните необходимые графы, выбрав  принимаемый статус:</a:t>
            </a:r>
          </a:p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Компания участник либо Партнер</a:t>
            </a:r>
            <a:endParaRPr lang="ru-RU" sz="2800" b="1" dirty="0">
              <a:solidFill>
                <a:srgbClr val="2A09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b="1" dirty="0">
                <a:solidFill>
                  <a:srgbClr val="2A09B7"/>
                </a:solidFill>
              </a:rPr>
              <a:t>Компании-участники </a:t>
            </a:r>
            <a:r>
              <a:rPr lang="ru-RU" b="1" dirty="0" err="1">
                <a:solidFill>
                  <a:srgbClr val="2A09B7"/>
                </a:solidFill>
              </a:rPr>
              <a:t>Vision</a:t>
            </a:r>
            <a:r>
              <a:rPr lang="ru-RU" b="1" dirty="0">
                <a:solidFill>
                  <a:srgbClr val="2A09B7"/>
                </a:solidFill>
              </a:rPr>
              <a:t> </a:t>
            </a:r>
            <a:r>
              <a:rPr lang="ru-RU" b="1" dirty="0" err="1">
                <a:solidFill>
                  <a:srgbClr val="2A09B7"/>
                </a:solidFill>
              </a:rPr>
              <a:t>Zero</a:t>
            </a:r>
            <a:r>
              <a:rPr lang="ru-RU" b="1" dirty="0">
                <a:solidFill>
                  <a:srgbClr val="2A09B7"/>
                </a:solidFill>
              </a:rPr>
              <a:t> </a:t>
            </a:r>
            <a:r>
              <a:rPr lang="ru-RU" dirty="0">
                <a:solidFill>
                  <a:srgbClr val="2A09B7"/>
                </a:solidFill>
              </a:rPr>
              <a:t>стремятся следовать семи «золотым правилам» в целях повышения безопасности, гигиены труда и благополучия работников.</a:t>
            </a:r>
            <a:br>
              <a:rPr lang="ru-RU" dirty="0">
                <a:solidFill>
                  <a:srgbClr val="2A09B7"/>
                </a:solidFill>
              </a:rPr>
            </a:br>
            <a:r>
              <a:rPr lang="ru-RU" b="1" dirty="0">
                <a:solidFill>
                  <a:srgbClr val="2A09B7"/>
                </a:solidFill>
              </a:rPr>
              <a:t>Партнёры </a:t>
            </a:r>
            <a:r>
              <a:rPr lang="ru-RU" b="1" dirty="0" err="1">
                <a:solidFill>
                  <a:srgbClr val="2A09B7"/>
                </a:solidFill>
              </a:rPr>
              <a:t>Vision</a:t>
            </a:r>
            <a:r>
              <a:rPr lang="ru-RU" b="1" dirty="0">
                <a:solidFill>
                  <a:srgbClr val="2A09B7"/>
                </a:solidFill>
              </a:rPr>
              <a:t> </a:t>
            </a:r>
            <a:r>
              <a:rPr lang="ru-RU" b="1" dirty="0" err="1">
                <a:solidFill>
                  <a:srgbClr val="2A09B7"/>
                </a:solidFill>
              </a:rPr>
              <a:t>Zero</a:t>
            </a:r>
            <a:r>
              <a:rPr lang="ru-RU" dirty="0">
                <a:solidFill>
                  <a:srgbClr val="2A09B7"/>
                </a:solidFill>
              </a:rPr>
              <a:t> применяют семь «золотых правил» и распространяют сведения о </a:t>
            </a:r>
            <a:r>
              <a:rPr lang="ru-RU" dirty="0" err="1">
                <a:solidFill>
                  <a:srgbClr val="2A09B7"/>
                </a:solidFill>
              </a:rPr>
              <a:t>Vision</a:t>
            </a:r>
            <a:r>
              <a:rPr lang="ru-RU" dirty="0">
                <a:solidFill>
                  <a:srgbClr val="2A09B7"/>
                </a:solidFill>
              </a:rPr>
              <a:t> </a:t>
            </a:r>
            <a:r>
              <a:rPr lang="ru-RU" dirty="0" err="1" smtClean="0">
                <a:solidFill>
                  <a:srgbClr val="2A09B7"/>
                </a:solidFill>
              </a:rPr>
              <a:t>Zero</a:t>
            </a:r>
            <a:r>
              <a:rPr lang="ru-RU" dirty="0" smtClean="0">
                <a:solidFill>
                  <a:srgbClr val="2A09B7"/>
                </a:solidFill>
              </a:rPr>
              <a:t>, </a:t>
            </a:r>
            <a:r>
              <a:rPr lang="ru-RU" dirty="0">
                <a:solidFill>
                  <a:srgbClr val="2A09B7"/>
                </a:solidFill>
              </a:rPr>
              <a:t>призывая </a:t>
            </a:r>
            <a:r>
              <a:rPr lang="ru-RU" dirty="0" smtClean="0">
                <a:solidFill>
                  <a:srgbClr val="2A09B7"/>
                </a:solidFill>
              </a:rPr>
              <a:t>остальных следовать этим правилам. </a:t>
            </a:r>
            <a:endParaRPr lang="ru-RU" b="1" dirty="0">
              <a:solidFill>
                <a:srgbClr val="2A09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3226" y="5623619"/>
            <a:ext cx="82732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Присоединение к концепции нулевого травматизма – добровольное и  бесплатное и не требует подписания от работодателя каких-либо документов!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2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 txBox="1">
            <a:spLocks/>
          </p:cNvSpPr>
          <p:nvPr/>
        </p:nvSpPr>
        <p:spPr bwMode="auto">
          <a:xfrm>
            <a:off x="403226" y="164637"/>
            <a:ext cx="6761063" cy="5760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Концепция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Vision zero (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«нулевой травматизм»)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564905"/>
            <a:ext cx="86409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Подробнее с информацией о концепции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 zero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ознакомиться на сайте Управления труда и занятости Республики Карелия в разделе «Охрана труда» по ссылке:</a:t>
            </a:r>
          </a:p>
          <a:p>
            <a:pPr algn="ctr">
              <a:buFont typeface="Arial" charset="0"/>
              <a:buNone/>
              <a:defRPr/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charset="0"/>
              <a:buNone/>
              <a:defRPr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charset="0"/>
              <a:buNone/>
              <a:defRPr/>
            </a:pPr>
            <a:r>
              <a:rPr lang="ru-RU" dirty="0">
                <a:hlinkClick r:id="rId2"/>
              </a:rPr>
              <a:t>https://mintrud.karelia.ru/content/концепция__нулевого_травматизма___vision_zero_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1" b="22941"/>
          <a:stretch/>
        </p:blipFill>
        <p:spPr>
          <a:xfrm>
            <a:off x="1907704" y="1136323"/>
            <a:ext cx="4752528" cy="109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3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5"/>
          <p:cNvSpPr txBox="1">
            <a:spLocks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892CFB1F-AC7C-4B22-AFF5-2FC54DEE7C92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19</a:t>
            </a:fld>
            <a:endParaRPr lang="ru-RU" altLang="ru-RU" sz="2000" b="1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250" y="5013325"/>
            <a:ext cx="6553200" cy="554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Arial Narrow" pitchFamily="34" charset="0"/>
              </a:rPr>
              <a:t>Рекомендации по классификации, нахождению и описанию опасностей устанавливаются Минтрудом России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84213" y="0"/>
            <a:ext cx="7772400" cy="576263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ВНЕСЕНИЕ ИЗМЕНЕНИЙ В ТРУДОВОЙ КОДЕКС РОССИЙСКОЙ ФЕДЕРАЦИИ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750" y="908050"/>
            <a:ext cx="8208963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Статья </a:t>
            </a:r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218. </a:t>
            </a: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Профессиональные риски   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251520" y="2060848"/>
          <a:ext cx="871296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39750" y="1484313"/>
            <a:ext cx="8135938" cy="4318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 Narrow" pitchFamily="34" charset="0"/>
              </a:rPr>
              <a:t>ВЫЯВЛЕНИЕ ОПАСНОСТЕЙ И ОЦЕНКА РИСКОВ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3850" y="476250"/>
            <a:ext cx="8569325" cy="2889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Х Раздел «Охрана труда» (новая структура и редакция)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92275" y="5805488"/>
            <a:ext cx="6480175" cy="5540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Arial Narrow" pitchFamily="34" charset="0"/>
              </a:rPr>
              <a:t>Рекомендации по выбору метода оценки профессионального риска устанавливаются Минтрудом России</a:t>
            </a:r>
          </a:p>
        </p:txBody>
      </p:sp>
    </p:spTree>
    <p:extLst>
      <p:ext uri="{BB962C8B-B14F-4D97-AF65-F5344CB8AC3E}">
        <p14:creationId xmlns:p14="http://schemas.microsoft.com/office/powerpoint/2010/main" val="38195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5762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ВНЕСЕНИЕ ИЗМЕНЕНИЙ В ТРУДОВОЙ КОДЕКС РОССИЙСКОЙ ФЕДЕРАЦИИ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850" y="620713"/>
            <a:ext cx="8569325" cy="28733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Х Раздел «Охрана труда» (новая структура и редакция)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071424406"/>
              </p:ext>
            </p:extLst>
          </p:nvPr>
        </p:nvGraphicFramePr>
        <p:xfrm>
          <a:off x="539552" y="1052736"/>
          <a:ext cx="84249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1115616" y="5805261"/>
            <a:ext cx="7488634" cy="503461"/>
            <a:chOff x="417252" y="4040714"/>
            <a:chExt cx="7431643" cy="556567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417646" y="4040962"/>
              <a:ext cx="7431249" cy="556319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417252" y="4040714"/>
              <a:ext cx="7404861" cy="5302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1005" tIns="0" rIns="221005" bIns="0" spcCol="1270" anchor="ctr"/>
            <a:lstStyle/>
            <a:p>
              <a:pPr defTabSz="800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bg1"/>
                  </a:solidFill>
                  <a:latin typeface="Arial Narrow" pitchFamily="34" charset="0"/>
                </a:rPr>
                <a:t>Всего новая редакция раздела содержит </a:t>
              </a:r>
              <a:r>
                <a:rPr lang="en-US" b="1" dirty="0" smtClean="0">
                  <a:solidFill>
                    <a:schemeClr val="bg1"/>
                  </a:solidFill>
                  <a:latin typeface="Arial Narrow" pitchFamily="34" charset="0"/>
                </a:rPr>
                <a:t>38</a:t>
              </a:r>
              <a:r>
                <a:rPr lang="ru-RU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ru-RU" b="1" dirty="0" smtClean="0">
                  <a:solidFill>
                    <a:schemeClr val="bg1"/>
                  </a:solidFill>
                  <a:latin typeface="Arial Narrow" pitchFamily="34" charset="0"/>
                </a:rPr>
                <a:t>статей </a:t>
              </a:r>
              <a:r>
                <a:rPr lang="ru-RU" b="1" dirty="0">
                  <a:solidFill>
                    <a:schemeClr val="bg1"/>
                  </a:solidFill>
                  <a:latin typeface="Arial Narrow" pitchFamily="34" charset="0"/>
                </a:rPr>
                <a:t>(сейчас – 29 статей) </a:t>
              </a:r>
            </a:p>
          </p:txBody>
        </p:sp>
      </p:grp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xmlns="" id="{6811910F-1870-5A45-8C28-FEE58B046A09}"/>
              </a:ext>
            </a:extLst>
          </p:cNvPr>
          <p:cNvSpPr txBox="1">
            <a:spLocks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6EB1F9F4-7B8D-432B-84DC-E4058758A26D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2</a:t>
            </a:fld>
            <a:endParaRPr lang="ru-RU" altLang="ru-RU" sz="2000" b="1" dirty="0">
              <a:solidFill>
                <a:srgbClr val="595959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0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5"/>
          <p:cNvSpPr txBox="1">
            <a:spLocks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B8224A44-2749-4F4A-B908-33513B7FCE93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20</a:t>
            </a:fld>
            <a:endParaRPr lang="ru-RU" altLang="ru-RU" sz="2000" b="1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755650" y="115888"/>
            <a:ext cx="7772400" cy="576262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ВНЕСЕНИЕ ИЗМЕНЕНИЙ В ТРУДОВОЙ КОДЕКС РОССИЙСКОЙ ФЕДЕРАЦИИ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9750" y="981075"/>
            <a:ext cx="8208963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Статья </a:t>
            </a:r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219. </a:t>
            </a: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Обучение по охране труда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9750" y="2753883"/>
            <a:ext cx="2232025" cy="1754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Обучение по охране труда работников – это получение знаний, умений и навыков в ходе проведения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29704" name="Rectangle 1"/>
          <p:cNvSpPr>
            <a:spLocks noChangeArrowheads="1"/>
          </p:cNvSpPr>
          <p:nvPr/>
        </p:nvSpPr>
        <p:spPr bwMode="auto">
          <a:xfrm>
            <a:off x="4067175" y="2849314"/>
            <a:ext cx="4826000" cy="149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114000"/>
              </a:lnSpc>
            </a:pP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инструктажей  по охране труда</a:t>
            </a:r>
          </a:p>
          <a:p>
            <a:pPr eaLnBrk="1" hangingPunct="1">
              <a:lnSpc>
                <a:spcPct val="114000"/>
              </a:lnSpc>
            </a:pP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стажировки на рабочем месте</a:t>
            </a:r>
            <a:endParaRPr lang="ru-RU" altLang="ru-RU" sz="1600" b="1" dirty="0">
              <a:solidFill>
                <a:srgbClr val="002060"/>
              </a:solidFill>
              <a:latin typeface="Arial Narrow" pitchFamily="34" charset="0"/>
            </a:endParaRPr>
          </a:p>
          <a:p>
            <a:pPr eaLnBrk="1" hangingPunct="1">
              <a:lnSpc>
                <a:spcPct val="114000"/>
              </a:lnSpc>
            </a:pP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обучения по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охране</a:t>
            </a:r>
            <a:endParaRPr lang="ru-RU" altLang="ru-RU" sz="16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 eaLnBrk="1" hangingPunct="1">
              <a:lnSpc>
                <a:spcPct val="114000"/>
              </a:lnSpc>
            </a:pP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обучения по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использованию СИЗ</a:t>
            </a:r>
            <a:endParaRPr lang="ru-RU" altLang="ru-RU" sz="16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 eaLnBrk="1" hangingPunct="1">
              <a:lnSpc>
                <a:spcPct val="114000"/>
              </a:lnSpc>
            </a:pP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обучения оказанию первой помощи пострадавшим</a:t>
            </a: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2843212" y="3068960"/>
            <a:ext cx="1152525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843213" y="3356992"/>
            <a:ext cx="1152525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843213" y="3630977"/>
            <a:ext cx="1152525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843213" y="3866788"/>
            <a:ext cx="1152525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2843213" y="4149080"/>
            <a:ext cx="1152525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827088" y="4652963"/>
            <a:ext cx="7632700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Порядок обучения по охране труда и проверки знания требований охраны труда утверждается </a:t>
            </a:r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Правительством РФ</a:t>
            </a:r>
            <a:endParaRPr lang="ru-RU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16013" y="5805488"/>
            <a:ext cx="2016125" cy="338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 Narrow" pitchFamily="34" charset="0"/>
              </a:rPr>
              <a:t>Продолжительность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79838" y="5805488"/>
            <a:ext cx="1944687" cy="338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 Narrow" pitchFamily="34" charset="0"/>
              </a:rPr>
              <a:t>Периодичность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72225" y="5661025"/>
            <a:ext cx="1944688" cy="5857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 Narrow" pitchFamily="34" charset="0"/>
              </a:rPr>
              <a:t>Дистанционные формы обучения</a:t>
            </a:r>
          </a:p>
        </p:txBody>
      </p:sp>
      <p:sp>
        <p:nvSpPr>
          <p:cNvPr id="44" name="Стрелка вниз 43"/>
          <p:cNvSpPr/>
          <p:nvPr/>
        </p:nvSpPr>
        <p:spPr>
          <a:xfrm>
            <a:off x="1763713" y="5373688"/>
            <a:ext cx="720725" cy="287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>
            <a:off x="4356100" y="5445125"/>
            <a:ext cx="720725" cy="28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>
            <a:off x="6948488" y="5300663"/>
            <a:ext cx="719137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3850" y="620713"/>
            <a:ext cx="8569325" cy="28733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Х Раздел «Охрана труда» (новая структура и редакция)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1188" y="1341438"/>
            <a:ext cx="8137525" cy="13668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500" b="1" dirty="0">
                <a:solidFill>
                  <a:srgbClr val="002060"/>
                </a:solidFill>
              </a:rPr>
              <a:t>Обучение по охране труда - процесс получения работниками, в том числе руководителями организаций, а также работодателями - индивидуальными предпринимателями знаний, умений, навыков, позволяющих формировать и развивать необходимые компетенции с целью обеспечения безопасности труда, сохранения жизни и здоровья. Работники, в том числе руководители организаций, и работодатели - индивидуальные предприниматели обязаны проходить обучение по охране труда и проверку знания требований охраны труда.</a:t>
            </a:r>
          </a:p>
        </p:txBody>
      </p:sp>
    </p:spTree>
    <p:extLst>
      <p:ext uri="{BB962C8B-B14F-4D97-AF65-F5344CB8AC3E}">
        <p14:creationId xmlns:p14="http://schemas.microsoft.com/office/powerpoint/2010/main" val="1986507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5762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</a:rPr>
              <a:t>ВНЕСЕНИЕ ИЗМЕНЕНИЙ В ТРУДОВОЙ КОДЕКС РОССИЙСКОЙ ФЕДЕРАЦИИ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288" y="2780928"/>
            <a:ext cx="8424862" cy="21602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Минтрудом России будут устанавливаться  единые Типовые нормы </a:t>
            </a:r>
            <a:r>
              <a:rPr lang="ru-RU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обеспечения СИЗ </a:t>
            </a:r>
            <a:r>
              <a:rPr lang="ru-RU" b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и смывающих средств в </a:t>
            </a:r>
            <a:r>
              <a:rPr lang="ru-RU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зависимости от имеющихся на конкретном рабочем месте вредных производственных факторов, опасностей, загрязнений, </a:t>
            </a:r>
            <a:r>
              <a:rPr lang="ru-RU" b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климата)</a:t>
            </a:r>
            <a:endParaRPr lang="ru-RU" b="1" dirty="0">
              <a:solidFill>
                <a:schemeClr val="tx2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0730" name="Номер слайда 5"/>
          <p:cNvSpPr txBox="1">
            <a:spLocks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2BFF4A33-6780-4453-88ED-43305401B933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21</a:t>
            </a:fld>
            <a:endParaRPr lang="ru-RU" altLang="ru-RU" sz="2000" b="1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313" y="1268413"/>
            <a:ext cx="8207375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Статья </a:t>
            </a:r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221. </a:t>
            </a:r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Обеспечение работников средствами индивидуальной защиты</a:t>
            </a:r>
            <a:endParaRPr lang="ru-RU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288" y="692150"/>
            <a:ext cx="8569325" cy="2889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Х Раздел «Охрана труда» (новая структура и редакция)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04826" y="2600746"/>
            <a:ext cx="865188" cy="36036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Arial Narrow" pitchFamily="34" charset="0"/>
              </a:rPr>
              <a:t>НОВОЕ !</a:t>
            </a:r>
          </a:p>
        </p:txBody>
      </p:sp>
    </p:spTree>
    <p:extLst>
      <p:ext uri="{BB962C8B-B14F-4D97-AF65-F5344CB8AC3E}">
        <p14:creationId xmlns:p14="http://schemas.microsoft.com/office/powerpoint/2010/main" val="3072913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5"/>
          <p:cNvSpPr txBox="1">
            <a:spLocks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BA790593-13B0-4F64-B321-3E03F1C7FE96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22</a:t>
            </a:fld>
            <a:endParaRPr lang="ru-RU" altLang="ru-RU" sz="2000" b="1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5650" y="0"/>
            <a:ext cx="7772400" cy="576263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ВНЕСЕНИЕ ИЗМЕНЕНИЙ В ТРУДОВОЙ КОДЕКС РОССИЙСКОЙ ФЕДЕРАЦИИ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5649" y="1342606"/>
            <a:ext cx="7561263" cy="360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 Narrow" pitchFamily="34" charset="0"/>
              </a:rPr>
              <a:t>Учет микроповреждений (микротравм)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87450" y="3716338"/>
            <a:ext cx="2520950" cy="433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Учет и рассмотрение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64163" y="3716338"/>
            <a:ext cx="2016125" cy="433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Работодатель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87450" y="5805488"/>
            <a:ext cx="252095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 Narrow" pitchFamily="34" charset="0"/>
              </a:rPr>
              <a:t>Рекомендации по учету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64163" y="5732463"/>
            <a:ext cx="2016125" cy="433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 Narrow" pitchFamily="34" charset="0"/>
              </a:rPr>
              <a:t>Минтруд России</a:t>
            </a:r>
          </a:p>
        </p:txBody>
      </p:sp>
      <p:sp>
        <p:nvSpPr>
          <p:cNvPr id="19" name="Штриховая стрелка вправо 18"/>
          <p:cNvSpPr/>
          <p:nvPr/>
        </p:nvSpPr>
        <p:spPr>
          <a:xfrm>
            <a:off x="3924300" y="3789363"/>
            <a:ext cx="1223963" cy="2159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3851275" y="5949950"/>
            <a:ext cx="1225550" cy="2159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908175" y="4437063"/>
            <a:ext cx="5184775" cy="10779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Основанием для регистрации микроповреждения (микротравмы) работника и рассмотрения обстоятельств и причин, приведших к его возникновению,  является обращение работника</a:t>
            </a:r>
            <a:endParaRPr lang="ru-RU" sz="16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2268538" y="4149725"/>
            <a:ext cx="358775" cy="28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95288" y="1844675"/>
            <a:ext cx="8353425" cy="16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Микроповреждения (микротравмы)</a:t>
            </a:r>
            <a:r>
              <a:rPr lang="ru-RU" sz="1400" b="1" dirty="0">
                <a:solidFill>
                  <a:schemeClr val="tx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– это случаи повреждения здоровья, происшедшие с работниками и другими лицами, участвующими в производственной деятельности работодателя, при исполнении ими трудовых обязанностей или выполнении какой-либо работы по поручению работодателя (его представителя), а также при осуществлении иных правомерных действий, обусловленных трудовыми отношениями с работодателем либо совершаемых в его интересах,</a:t>
            </a:r>
            <a:r>
              <a:rPr lang="ru-RU" sz="1400" b="1" dirty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приведшие к частичному ограничению трудоспособности пострадавших или необходимость их перевода на другую работу в течение одного рабочего дня или смены, но не повлекшие наступление временной нетрудоспособности пострадавших</a:t>
            </a:r>
            <a:endParaRPr lang="ru-RU" b="1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7337" y="432594"/>
            <a:ext cx="8569325" cy="28733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Х Раздел «Охрана труда» (новая структура и редакция)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24750" y="1196975"/>
            <a:ext cx="863600" cy="36036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Arial Narrow" pitchFamily="34" charset="0"/>
              </a:rPr>
              <a:t>НОВОЕ !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8162" y="766541"/>
            <a:ext cx="8207375" cy="3582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Статья </a:t>
            </a:r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226. Микроповреждения (микротравмы)   </a:t>
            </a:r>
            <a:endParaRPr lang="ru-RU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5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827088" y="981075"/>
            <a:ext cx="7632700" cy="431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Глава 33. ОБЩИЕ ПОЛОЖЕНИЯ</a:t>
            </a:r>
          </a:p>
        </p:txBody>
      </p:sp>
      <p:graphicFrame>
        <p:nvGraphicFramePr>
          <p:cNvPr id="13" name="Схема 12"/>
          <p:cNvGraphicFramePr/>
          <p:nvPr/>
        </p:nvGraphicFramePr>
        <p:xfrm>
          <a:off x="395536" y="1556792"/>
          <a:ext cx="8352928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5650" y="115888"/>
            <a:ext cx="7772400" cy="576262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ВНЕСЕНИЕ ИЗМЕНЕНИЙ В ТРУДОВОЙ КОДЕКС РОССИЙСКОЙ ФЕДЕРАЦИИ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0788" y="3068638"/>
            <a:ext cx="1331912" cy="5048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 Narrow" pitchFamily="34" charset="0"/>
              </a:rPr>
              <a:t>НОВОЕ!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3850" y="620713"/>
            <a:ext cx="8569325" cy="28733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Х Раздел «Охрана труда» (новая структура и редакция)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8FDD1A51-FE9E-7B48-B31D-DEE9469B0CFC}"/>
              </a:ext>
            </a:extLst>
          </p:cNvPr>
          <p:cNvSpPr txBox="1">
            <a:spLocks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6EB1F9F4-7B8D-432B-84DC-E4058758A26D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3</a:t>
            </a:fld>
            <a:endParaRPr lang="ru-RU" altLang="ru-RU" sz="2000" b="1" dirty="0">
              <a:solidFill>
                <a:srgbClr val="595959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5650" y="115888"/>
            <a:ext cx="7772400" cy="576262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ВНЕСЕНИЕ ИЗМЕНЕНИЙ В ТРУДОВОЙ КОДЕКС РОССИЙСКОЙ ФЕДЕРАЦИИ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750" y="1125538"/>
            <a:ext cx="7993063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Статья 209.1 «Основные принципы обеспечения безопасности труда»</a:t>
            </a:r>
          </a:p>
        </p:txBody>
      </p:sp>
      <p:graphicFrame>
        <p:nvGraphicFramePr>
          <p:cNvPr id="15" name="Схема 14"/>
          <p:cNvGraphicFramePr/>
          <p:nvPr/>
        </p:nvGraphicFramePr>
        <p:xfrm>
          <a:off x="467544" y="1772816"/>
          <a:ext cx="835292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635375" y="4437063"/>
            <a:ext cx="2422525" cy="2124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Arial Narrow" pitchFamily="34" charset="0"/>
              </a:rPr>
              <a:t>Последовательность (приоритетность) реализации мероприятий по улучшению условий труда и снижению уровня профессионального риска устанавливается  в  примерном перечне ежегодно реализуемых работодателем мероприятий по улучшению условий труда и снижению уровня профессионального риска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348038" y="5445125"/>
            <a:ext cx="287337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667625" y="981075"/>
            <a:ext cx="1333500" cy="5032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 Narrow" pitchFamily="34" charset="0"/>
              </a:rPr>
              <a:t>НОВОЕ!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850" y="620713"/>
            <a:ext cx="8569325" cy="28733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Х Раздел «Охрана труда» (новая структура и редакция)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2D6E2876-AAEA-1647-A6E9-D46D6BA16A96}"/>
              </a:ext>
            </a:extLst>
          </p:cNvPr>
          <p:cNvSpPr txBox="1">
            <a:spLocks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6EB1F9F4-7B8D-432B-84DC-E4058758A26D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4</a:t>
            </a:fld>
            <a:endParaRPr lang="ru-RU" altLang="ru-RU" sz="2000" b="1" dirty="0">
              <a:solidFill>
                <a:srgbClr val="595959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1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5"/>
          <p:cNvSpPr txBox="1">
            <a:spLocks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98B87E5A-CF38-4016-AB87-338109C44830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5</a:t>
            </a:fld>
            <a:endParaRPr lang="ru-RU" altLang="ru-RU" sz="2000" b="1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5650" y="115888"/>
            <a:ext cx="7772400" cy="576262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ВНЕСЕНИЕ ИЗМЕНЕНИЙ В ТРУДОВОЙ КОДЕКС РОССИЙСКОЙ ФЕДЕРАЦИИ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750" y="1488518"/>
            <a:ext cx="8208963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Статья 211.1  Полномочия Правительства Российской </a:t>
            </a:r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Федерации</a:t>
            </a:r>
            <a:endParaRPr lang="ru-RU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01013" y="1196975"/>
            <a:ext cx="898525" cy="36036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Arial Narrow" pitchFamily="34" charset="0"/>
              </a:rPr>
              <a:t>НОВОЕ!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3956" y="981075"/>
            <a:ext cx="7632700" cy="431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 Narrow" pitchFamily="34" charset="0"/>
              </a:rPr>
              <a:t>Глава 34. ГОСУДАРСТВЕННОЕ УПРАВЛЕНИЕ ОХРАНОЙ </a:t>
            </a:r>
            <a:r>
              <a:rPr lang="ru-RU" b="1" dirty="0" smtClean="0">
                <a:solidFill>
                  <a:schemeClr val="tx2"/>
                </a:solidFill>
                <a:latin typeface="Arial Narrow" pitchFamily="34" charset="0"/>
              </a:rPr>
              <a:t>ТРУДА И ТРЕБОВАНИЯ ОХРАНЫ ТРУДА</a:t>
            </a:r>
            <a:endParaRPr lang="ru-RU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850" y="620713"/>
            <a:ext cx="8569325" cy="28733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Х Раздел «Охрана труда» (новая структура и редакция)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288" y="2133600"/>
            <a:ext cx="8497887" cy="5746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Narrow" pitchFamily="34" charset="0"/>
              </a:rPr>
              <a:t>Правительство Российской Федерации, уполномоченные федеральные органы исполнительной власти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287" y="2719027"/>
            <a:ext cx="85423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sz="1400" b="1" dirty="0"/>
              <a:t>устанавливает порядок разработки, утверждения и изменения нормативных правовых актов федеральных органов исполнительной власти, содержащих государственные нормативные требования охраны труда;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1400" b="1" dirty="0"/>
              <a:t>устанавливает порядок обучения по охране труда и проверки знания требований охраны труда, а также требования к организациям, оказывающим услуги по проведению обучения по охране труда;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1400" b="1" dirty="0"/>
              <a:t>устанавливает порядок расследования и учета случаев профессиональных заболеваний работников;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1400" b="1" dirty="0"/>
              <a:t>организует взаимодействие федеральных органов исполнительной власти, органов исполнительной власти субъектов Российской Федерации, объединений работодателей, профессиональных союзов и их объединений, а также иных общественных объединений в сфере охраны труда по вопросам реализации государственной политики в области охраны труда;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/>
              <a:t>осуществляет иные полномочия в области охраны труда, предусмотренные настоящим Кодексом, иными федеральными законами, нормативными правовыми актами Президента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42644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5"/>
          <p:cNvSpPr txBox="1">
            <a:spLocks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AF1E26C1-82D2-4B82-A61F-2E5130CBE9F9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6</a:t>
            </a:fld>
            <a:endParaRPr lang="ru-RU" altLang="ru-RU" sz="2000" b="1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5650" y="115888"/>
            <a:ext cx="7772400" cy="576262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ВНЕСЕНИЕ ИЗМЕНЕНИЙ В ТРУДОВОЙ КОДЕКС РОССИЙСКОЙ ФЕДЕРАЦИИ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750" y="1125538"/>
            <a:ext cx="8208963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Статья </a:t>
            </a:r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211.3  </a:t>
            </a: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Полномочия органов государственной власти субъектов Российской Федерации в области охраны труда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3850" y="1773238"/>
            <a:ext cx="8569325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Narrow" pitchFamily="34" charset="0"/>
              </a:rPr>
              <a:t>Органы государственной власти субъектов Российской Федерации в области охраны труда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01870167"/>
              </p:ext>
            </p:extLst>
          </p:nvPr>
        </p:nvGraphicFramePr>
        <p:xfrm>
          <a:off x="144711" y="2348880"/>
          <a:ext cx="874846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771775" y="5949950"/>
            <a:ext cx="3887788" cy="522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  <a:latin typeface="Arial Narrow" pitchFamily="34" charset="0"/>
              </a:rPr>
              <a:t>Отдельные полномочия могут быть переданы органам местного самоуправления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172450" y="1412875"/>
            <a:ext cx="865188" cy="36036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Arial Narrow" pitchFamily="34" charset="0"/>
              </a:rPr>
              <a:t>НОВОЕ!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3850" y="620713"/>
            <a:ext cx="8569325" cy="28733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Х Раздел «Охрана труда» (новая структура и редакция)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162" y="3645024"/>
            <a:ext cx="770413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/>
              <a:t>координирует проведение на территории субъекта Российской Федерации в установленном порядке обучения по охране труда;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6443" y="4437112"/>
            <a:ext cx="770413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/>
              <a:t>осуществляет на территории субъекта Российской Федерации в установленном порядке государственную экспертизу условий труда;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2162" y="5256895"/>
            <a:ext cx="770413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/>
              <a:t>организует и проводит мониторинг состояния условий и охраны труда у работодателей</a:t>
            </a:r>
          </a:p>
        </p:txBody>
      </p:sp>
    </p:spTree>
    <p:extLst>
      <p:ext uri="{BB962C8B-B14F-4D97-AF65-F5344CB8AC3E}">
        <p14:creationId xmlns:p14="http://schemas.microsoft.com/office/powerpoint/2010/main" val="183396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5"/>
          <p:cNvSpPr txBox="1">
            <a:spLocks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FB60D522-3729-4743-B364-9A96946B7BC8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7</a:t>
            </a:fld>
            <a:endParaRPr lang="ru-RU" altLang="ru-RU" sz="2000" b="1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5650" y="115888"/>
            <a:ext cx="7772400" cy="576262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ВНЕСЕНИЕ ИЗМЕНЕНИЙ В ТРУДОВОЙ КОДЕКС РОССИЙСКОЙ ФЕДЕРАЦИИ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288" y="1052513"/>
            <a:ext cx="8424862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Статья </a:t>
            </a:r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212 </a:t>
            </a:r>
            <a:r>
              <a:rPr lang="ru-RU" sz="1600" b="1" dirty="0"/>
              <a:t>Государственные нормативные требования охраны труда и национальные стандарты безопасности труда</a:t>
            </a:r>
            <a:endParaRPr lang="ru-RU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373912147"/>
              </p:ext>
            </p:extLst>
          </p:nvPr>
        </p:nvGraphicFramePr>
        <p:xfrm>
          <a:off x="251520" y="1988840"/>
          <a:ext cx="8712968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27088" y="1916113"/>
            <a:ext cx="1944687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70C0"/>
                </a:solidFill>
              </a:rPr>
              <a:t>Утверждаются Минтрудом России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771775" y="2133600"/>
            <a:ext cx="6477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979613" y="2420938"/>
            <a:ext cx="0" cy="28733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659563" y="4365625"/>
            <a:ext cx="194468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70C0"/>
                </a:solidFill>
              </a:rPr>
              <a:t>Утверждаются </a:t>
            </a:r>
            <a:r>
              <a:rPr lang="ru-RU" sz="1200" b="1" dirty="0" err="1" smtClean="0">
                <a:solidFill>
                  <a:srgbClr val="0070C0"/>
                </a:solidFill>
              </a:rPr>
              <a:t>Росстандартом</a:t>
            </a:r>
            <a:endParaRPr lang="ru-RU" sz="1200" b="1" dirty="0">
              <a:solidFill>
                <a:srgbClr val="0070C0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7451725" y="4005263"/>
            <a:ext cx="0" cy="36036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27088" y="5661025"/>
            <a:ext cx="7705725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Порядок разработки, утверждения и изменения государственных нормативных требований охраны труда устанавливается Правительством Российской Федерации с учетом мнения Российской трехсторонней комиссии по регулированию социально-трудовых отношений.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4572000" y="4797425"/>
            <a:ext cx="0" cy="28733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23850" y="620713"/>
            <a:ext cx="8569325" cy="28733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Х Раздел «Охрана труда» (новая структура и редакция)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80063" y="1844675"/>
            <a:ext cx="865187" cy="36036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Arial Narrow" pitchFamily="34" charset="0"/>
              </a:rPr>
              <a:t>НОВОЕ!</a:t>
            </a:r>
          </a:p>
        </p:txBody>
      </p:sp>
    </p:spTree>
    <p:extLst>
      <p:ext uri="{BB962C8B-B14F-4D97-AF65-F5344CB8AC3E}">
        <p14:creationId xmlns:p14="http://schemas.microsoft.com/office/powerpoint/2010/main" val="321894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 txBox="1">
            <a:spLocks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CDCB70A-7C36-4AF7-AB6C-EC86F368E9BB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8</a:t>
            </a:fld>
            <a:endParaRPr lang="ru-RU" altLang="ru-RU" sz="2000" b="1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5650" y="115888"/>
            <a:ext cx="7772400" cy="576262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ВНЕСЕНИЕ ИЗМЕНЕНИЙ В ТРУДОВОЙ КОДЕКС РОССИЙСКОЙ ФЕДЕРАЦИИ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750" y="1052513"/>
            <a:ext cx="8208963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Статья 213 Государственная экспертиза условий труда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63713" y="4076700"/>
            <a:ext cx="5903912" cy="13239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70C0"/>
              </a:solidFill>
              <a:latin typeface="Arial Narrow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70C0"/>
                </a:solidFill>
                <a:latin typeface="Arial Narrow" pitchFamily="34" charset="0"/>
              </a:rPr>
              <a:t>Типовые формы документов, необходимые для проведения государственной экспертизы условий труда,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70C0"/>
                </a:solidFill>
                <a:latin typeface="Arial Narrow" pitchFamily="34" charset="0"/>
              </a:rPr>
              <a:t>утверждаются Минтрудом России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5288" y="1844675"/>
            <a:ext cx="1584325" cy="6477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 Narrow" pitchFamily="34" charset="0"/>
              </a:rPr>
              <a:t>НОВОЕ!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3713" y="2636838"/>
            <a:ext cx="5903912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70C0"/>
              </a:solidFill>
              <a:latin typeface="Arial Narrow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Arial Narrow" pitchFamily="34" charset="0"/>
              </a:rPr>
              <a:t>Права и обязанности лиц, осуществляющих государственную экспертизу</a:t>
            </a:r>
            <a:endParaRPr lang="ru-RU" sz="1600" b="1" dirty="0">
              <a:solidFill>
                <a:srgbClr val="0070C0"/>
              </a:solidFill>
              <a:latin typeface="Arial Narrow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850" y="620713"/>
            <a:ext cx="8569325" cy="28733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Х Раздел «Охрана труда» (новая структура и редакция)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0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68313" y="836613"/>
            <a:ext cx="8424862" cy="431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Глава 35. ПРАВА И ОБЯЗАННОСТИ РАБОТОДАТЕЛЯ И РАБОТНИКА В ОБЛАСТИ ОХРАНЫ ТРУДА</a:t>
            </a:r>
          </a:p>
        </p:txBody>
      </p:sp>
      <p:sp>
        <p:nvSpPr>
          <p:cNvPr id="20483" name="Номер слайда 5"/>
          <p:cNvSpPr txBox="1">
            <a:spLocks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19F36845-9C81-4D61-A310-50631F276656}" type="slidenum">
              <a:rPr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9</a:t>
            </a:fld>
            <a:endParaRPr lang="ru-RU" altLang="ru-RU" sz="2000" b="1">
              <a:solidFill>
                <a:srgbClr val="595959"/>
              </a:solidFill>
              <a:latin typeface="Arial Narrow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359407016"/>
              </p:ext>
            </p:extLst>
          </p:nvPr>
        </p:nvGraphicFramePr>
        <p:xfrm>
          <a:off x="251520" y="1196752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5650" y="115888"/>
            <a:ext cx="7772400" cy="576262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ВНЕСЕНИЕ ИЗМЕНЕНИЙ В ТРУДОВОЙ КОДЕКС РОССИЙСКОЙ ФЕДЕРАЦИИ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850" y="620713"/>
            <a:ext cx="8569325" cy="28733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Х Раздел «Охрана труда» (новая структура и редакция)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48488" y="1989138"/>
            <a:ext cx="1079500" cy="28733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 Narrow" pitchFamily="34" charset="0"/>
              </a:rPr>
              <a:t>НОВОЕ!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948488" y="2412314"/>
            <a:ext cx="1079500" cy="2873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 Narrow" pitchFamily="34" charset="0"/>
              </a:rPr>
              <a:t>НОВОЕ!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330281" y="4869160"/>
            <a:ext cx="1081088" cy="28733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 Narrow" pitchFamily="34" charset="0"/>
              </a:rPr>
              <a:t>НОВОЕ!</a:t>
            </a:r>
          </a:p>
        </p:txBody>
      </p:sp>
    </p:spTree>
    <p:extLst>
      <p:ext uri="{BB962C8B-B14F-4D97-AF65-F5344CB8AC3E}">
        <p14:creationId xmlns:p14="http://schemas.microsoft.com/office/powerpoint/2010/main" val="40519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HuAj0X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BAgAAFAACAAgAe4CPRc6CCTfsAgAAiAgAABQAAAAAAAAAAQAAAAAAAAAAAHVuaXZlcnNhbC9wbGF5ZXIueG1sUEsFBgAAAAABAAEAQgAAAB4DAAAAAA=="/>
  <p:tag name="ISPRING_ULTRA_SCORM_COURSE_ID" val="7CFA1DD9-2D84-411D-8688-98B90E758716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OUTPUT_FOLDER" val="C:\Users\lubimov\Desktop"/>
  <p:tag name="ISPRING_PRESENTATION_TITLE" val="Ижевск 2018"/>
  <p:tag name="ISPRING_RESOURCE_PATHS_HASH_PRESENTER" val="aa3de79e6ddd736bbabc58e86942e8d265551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2122</TotalTime>
  <Words>2359</Words>
  <Application>Microsoft Office PowerPoint</Application>
  <PresentationFormat>Экран (4:3)</PresentationFormat>
  <Paragraphs>256</Paragraphs>
  <Slides>22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ВНЕСЕНИЕ ИЗМЕНЕНИЙ В ТРУДОВОЙ КОДЕКС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ВНЕСЕНИЕ ИЗМЕНЕНИЙ В ТРУДОВОЙ КОДЕКС РОССИЙСКОЙ ФЕДЕРАЦИИ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Ижевск 2018</dc:title>
  <dc:creator>Татарский ЦНТИ</dc:creator>
  <cp:lastModifiedBy>Рыжих Мария Александровна</cp:lastModifiedBy>
  <cp:revision>374</cp:revision>
  <cp:lastPrinted>2021-12-02T15:09:27Z</cp:lastPrinted>
  <dcterms:created xsi:type="dcterms:W3CDTF">2014-03-11T06:12:12Z</dcterms:created>
  <dcterms:modified xsi:type="dcterms:W3CDTF">2021-12-03T05:46:14Z</dcterms:modified>
</cp:coreProperties>
</file>